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9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72145" y="3878689"/>
            <a:ext cx="9743709" cy="2338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FFDE58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227" y="1590030"/>
            <a:ext cx="4972049" cy="683894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0638" y="3449045"/>
            <a:ext cx="4972049" cy="683795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06901" y="3449045"/>
            <a:ext cx="4972049" cy="683795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41944" y="1590030"/>
            <a:ext cx="4972049" cy="68389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42192" y="2771635"/>
            <a:ext cx="6403615" cy="1824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8209" y="3106123"/>
            <a:ext cx="14891581" cy="5241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8080"/>
              </a:lnSpc>
              <a:spcBef>
                <a:spcPts val="105"/>
              </a:spcBef>
            </a:pPr>
            <a:r>
              <a:rPr spc="-40" dirty="0"/>
              <a:t>CONSUMER</a:t>
            </a:r>
            <a:r>
              <a:rPr spc="-415" dirty="0"/>
              <a:t> </a:t>
            </a:r>
            <a:r>
              <a:rPr spc="-80" dirty="0"/>
              <a:t>GOODS</a:t>
            </a:r>
          </a:p>
          <a:p>
            <a:pPr algn="ctr">
              <a:lnSpc>
                <a:spcPts val="10120"/>
              </a:lnSpc>
            </a:pPr>
            <a:r>
              <a:rPr sz="8500" b="1" spc="90" dirty="0">
                <a:solidFill>
                  <a:srgbClr val="FEFEFF"/>
                </a:solidFill>
                <a:latin typeface="Arial"/>
                <a:cs typeface="Arial"/>
              </a:rPr>
              <a:t>AD-HOC</a:t>
            </a:r>
            <a:r>
              <a:rPr sz="8500" b="1" spc="-80" dirty="0">
                <a:solidFill>
                  <a:srgbClr val="FEFEFF"/>
                </a:solidFill>
                <a:latin typeface="Arial"/>
                <a:cs typeface="Arial"/>
              </a:rPr>
              <a:t> </a:t>
            </a:r>
            <a:r>
              <a:rPr sz="8500" b="1" spc="-75" dirty="0">
                <a:solidFill>
                  <a:srgbClr val="FEFEFF"/>
                </a:solidFill>
                <a:latin typeface="Arial"/>
                <a:cs typeface="Arial"/>
              </a:rPr>
              <a:t>INSIGHTS</a:t>
            </a:r>
            <a:endParaRPr sz="8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7040" y="6421040"/>
            <a:ext cx="4394200" cy="43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75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700" spc="-9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22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24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7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Lucida Sans"/>
                <a:cs typeface="Lucida Sans"/>
              </a:rPr>
              <a:t>B</a:t>
            </a:r>
            <a:r>
              <a:rPr sz="2700" spc="30" dirty="0">
                <a:solidFill>
                  <a:srgbClr val="FFFFFF"/>
                </a:solidFill>
                <a:latin typeface="Lucida Sans"/>
                <a:cs typeface="Lucida Sans"/>
              </a:rPr>
              <a:t>y</a:t>
            </a:r>
            <a:r>
              <a:rPr sz="27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lang="en-IN" sz="2700" spc="105" dirty="0">
                <a:solidFill>
                  <a:srgbClr val="FFDE58"/>
                </a:solidFill>
                <a:latin typeface="Lucida Sans"/>
                <a:cs typeface="Lucida Sans"/>
              </a:rPr>
              <a:t>Tiyasha Paul</a:t>
            </a:r>
            <a:endParaRPr sz="2700" dirty="0">
              <a:latin typeface="Lucida Sans"/>
              <a:cs typeface="Lucid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77786-0009-AC33-D743-EA990C76F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7" y="2045125"/>
            <a:ext cx="1833564" cy="18335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97977" y="5527852"/>
            <a:ext cx="2308225" cy="411480"/>
          </a:xfrm>
          <a:custGeom>
            <a:avLst/>
            <a:gdLst/>
            <a:ahLst/>
            <a:cxnLst/>
            <a:rect l="l" t="t" r="r" b="b"/>
            <a:pathLst>
              <a:path w="2308225" h="411479">
                <a:moveTo>
                  <a:pt x="131241" y="345211"/>
                </a:moveTo>
                <a:lnTo>
                  <a:pt x="128993" y="336156"/>
                </a:lnTo>
                <a:lnTo>
                  <a:pt x="123393" y="328688"/>
                </a:lnTo>
                <a:lnTo>
                  <a:pt x="115620" y="324053"/>
                </a:lnTo>
                <a:lnTo>
                  <a:pt x="106692" y="322668"/>
                </a:lnTo>
                <a:lnTo>
                  <a:pt x="97586" y="324942"/>
                </a:lnTo>
                <a:lnTo>
                  <a:pt x="54724" y="345655"/>
                </a:lnTo>
                <a:lnTo>
                  <a:pt x="12700" y="366966"/>
                </a:lnTo>
                <a:lnTo>
                  <a:pt x="0" y="389623"/>
                </a:lnTo>
                <a:lnTo>
                  <a:pt x="2463" y="398602"/>
                </a:lnTo>
                <a:lnTo>
                  <a:pt x="20053" y="411175"/>
                </a:lnTo>
                <a:lnTo>
                  <a:pt x="27165" y="411111"/>
                </a:lnTo>
                <a:lnTo>
                  <a:pt x="34099" y="408825"/>
                </a:lnTo>
                <a:lnTo>
                  <a:pt x="55206" y="398132"/>
                </a:lnTo>
                <a:lnTo>
                  <a:pt x="76149" y="387667"/>
                </a:lnTo>
                <a:lnTo>
                  <a:pt x="96989" y="377444"/>
                </a:lnTo>
                <a:lnTo>
                  <a:pt x="117754" y="367512"/>
                </a:lnTo>
                <a:lnTo>
                  <a:pt x="125234" y="361911"/>
                </a:lnTo>
                <a:lnTo>
                  <a:pt x="129857" y="354139"/>
                </a:lnTo>
                <a:lnTo>
                  <a:pt x="131241" y="345211"/>
                </a:lnTo>
                <a:close/>
              </a:path>
              <a:path w="2308225" h="411479">
                <a:moveTo>
                  <a:pt x="391934" y="241427"/>
                </a:moveTo>
                <a:lnTo>
                  <a:pt x="390766" y="232156"/>
                </a:lnTo>
                <a:lnTo>
                  <a:pt x="386016" y="224040"/>
                </a:lnTo>
                <a:lnTo>
                  <a:pt x="378828" y="218630"/>
                </a:lnTo>
                <a:lnTo>
                  <a:pt x="370154" y="216306"/>
                </a:lnTo>
                <a:lnTo>
                  <a:pt x="360908" y="217500"/>
                </a:lnTo>
                <a:lnTo>
                  <a:pt x="316153" y="233375"/>
                </a:lnTo>
                <a:lnTo>
                  <a:pt x="271830" y="250101"/>
                </a:lnTo>
                <a:lnTo>
                  <a:pt x="256832" y="271221"/>
                </a:lnTo>
                <a:lnTo>
                  <a:pt x="258368" y="280403"/>
                </a:lnTo>
                <a:lnTo>
                  <a:pt x="259715" y="284162"/>
                </a:lnTo>
                <a:lnTo>
                  <a:pt x="261861" y="287058"/>
                </a:lnTo>
                <a:lnTo>
                  <a:pt x="270929" y="295262"/>
                </a:lnTo>
                <a:lnTo>
                  <a:pt x="280187" y="297294"/>
                </a:lnTo>
                <a:lnTo>
                  <a:pt x="288671" y="293865"/>
                </a:lnTo>
                <a:lnTo>
                  <a:pt x="310337" y="285610"/>
                </a:lnTo>
                <a:lnTo>
                  <a:pt x="332181" y="277520"/>
                </a:lnTo>
                <a:lnTo>
                  <a:pt x="354139" y="269633"/>
                </a:lnTo>
                <a:lnTo>
                  <a:pt x="376123" y="262013"/>
                </a:lnTo>
                <a:lnTo>
                  <a:pt x="384162" y="257340"/>
                </a:lnTo>
                <a:lnTo>
                  <a:pt x="389585" y="250151"/>
                </a:lnTo>
                <a:lnTo>
                  <a:pt x="391934" y="241427"/>
                </a:lnTo>
                <a:close/>
              </a:path>
              <a:path w="2308225" h="411479">
                <a:moveTo>
                  <a:pt x="663676" y="169125"/>
                </a:moveTo>
                <a:lnTo>
                  <a:pt x="663613" y="159715"/>
                </a:lnTo>
                <a:lnTo>
                  <a:pt x="659879" y="151142"/>
                </a:lnTo>
                <a:lnTo>
                  <a:pt x="653440" y="144856"/>
                </a:lnTo>
                <a:lnTo>
                  <a:pt x="645109" y="141427"/>
                </a:lnTo>
                <a:lnTo>
                  <a:pt x="635723" y="141478"/>
                </a:lnTo>
                <a:lnTo>
                  <a:pt x="589508" y="151701"/>
                </a:lnTo>
                <a:lnTo>
                  <a:pt x="543090" y="162928"/>
                </a:lnTo>
                <a:lnTo>
                  <a:pt x="525614" y="182206"/>
                </a:lnTo>
                <a:lnTo>
                  <a:pt x="526059" y="191579"/>
                </a:lnTo>
                <a:lnTo>
                  <a:pt x="527126" y="196354"/>
                </a:lnTo>
                <a:lnTo>
                  <a:pt x="529818" y="200380"/>
                </a:lnTo>
                <a:lnTo>
                  <a:pt x="538721" y="208419"/>
                </a:lnTo>
                <a:lnTo>
                  <a:pt x="546823" y="210680"/>
                </a:lnTo>
                <a:lnTo>
                  <a:pt x="554799" y="208597"/>
                </a:lnTo>
                <a:lnTo>
                  <a:pt x="577316" y="202996"/>
                </a:lnTo>
                <a:lnTo>
                  <a:pt x="600011" y="197612"/>
                </a:lnTo>
                <a:lnTo>
                  <a:pt x="622706" y="192481"/>
                </a:lnTo>
                <a:lnTo>
                  <a:pt x="645363" y="187591"/>
                </a:lnTo>
                <a:lnTo>
                  <a:pt x="654011" y="183934"/>
                </a:lnTo>
                <a:lnTo>
                  <a:pt x="660298" y="177482"/>
                </a:lnTo>
                <a:lnTo>
                  <a:pt x="663676" y="169125"/>
                </a:lnTo>
                <a:close/>
              </a:path>
              <a:path w="2308225" h="411479">
                <a:moveTo>
                  <a:pt x="942962" y="124231"/>
                </a:moveTo>
                <a:lnTo>
                  <a:pt x="940447" y="115252"/>
                </a:lnTo>
                <a:lnTo>
                  <a:pt x="934935" y="108140"/>
                </a:lnTo>
                <a:lnTo>
                  <a:pt x="927201" y="103606"/>
                </a:lnTo>
                <a:lnTo>
                  <a:pt x="918057" y="102349"/>
                </a:lnTo>
                <a:lnTo>
                  <a:pt x="904354" y="103301"/>
                </a:lnTo>
                <a:lnTo>
                  <a:pt x="857643" y="107454"/>
                </a:lnTo>
                <a:lnTo>
                  <a:pt x="814412" y="114058"/>
                </a:lnTo>
                <a:lnTo>
                  <a:pt x="802627" y="137096"/>
                </a:lnTo>
                <a:lnTo>
                  <a:pt x="803249" y="143065"/>
                </a:lnTo>
                <a:lnTo>
                  <a:pt x="806183" y="148234"/>
                </a:lnTo>
                <a:lnTo>
                  <a:pt x="815073" y="156286"/>
                </a:lnTo>
                <a:lnTo>
                  <a:pt x="821664" y="158445"/>
                </a:lnTo>
                <a:lnTo>
                  <a:pt x="828624" y="157772"/>
                </a:lnTo>
                <a:lnTo>
                  <a:pt x="845502" y="155867"/>
                </a:lnTo>
                <a:lnTo>
                  <a:pt x="862088" y="154114"/>
                </a:lnTo>
                <a:lnTo>
                  <a:pt x="878344" y="152539"/>
                </a:lnTo>
                <a:lnTo>
                  <a:pt x="894207" y="151155"/>
                </a:lnTo>
                <a:lnTo>
                  <a:pt x="921067" y="149136"/>
                </a:lnTo>
                <a:lnTo>
                  <a:pt x="930059" y="146634"/>
                </a:lnTo>
                <a:lnTo>
                  <a:pt x="937171" y="141109"/>
                </a:lnTo>
                <a:lnTo>
                  <a:pt x="941705" y="133375"/>
                </a:lnTo>
                <a:lnTo>
                  <a:pt x="942962" y="124231"/>
                </a:lnTo>
                <a:close/>
              </a:path>
              <a:path w="2308225" h="411479">
                <a:moveTo>
                  <a:pt x="1224356" y="122948"/>
                </a:moveTo>
                <a:lnTo>
                  <a:pt x="1107274" y="98183"/>
                </a:lnTo>
                <a:lnTo>
                  <a:pt x="1098105" y="99999"/>
                </a:lnTo>
                <a:lnTo>
                  <a:pt x="1090587" y="104978"/>
                </a:lnTo>
                <a:lnTo>
                  <a:pt x="1085507" y="112382"/>
                </a:lnTo>
                <a:lnTo>
                  <a:pt x="1083640" y="121513"/>
                </a:lnTo>
                <a:lnTo>
                  <a:pt x="1083322" y="128511"/>
                </a:lnTo>
                <a:lnTo>
                  <a:pt x="1086472" y="134848"/>
                </a:lnTo>
                <a:lnTo>
                  <a:pt x="1095362" y="142887"/>
                </a:lnTo>
                <a:lnTo>
                  <a:pt x="1100810" y="145288"/>
                </a:lnTo>
                <a:lnTo>
                  <a:pt x="1200556" y="146113"/>
                </a:lnTo>
                <a:lnTo>
                  <a:pt x="1209725" y="144297"/>
                </a:lnTo>
                <a:lnTo>
                  <a:pt x="1217256" y="139344"/>
                </a:lnTo>
                <a:lnTo>
                  <a:pt x="1222387" y="131978"/>
                </a:lnTo>
                <a:lnTo>
                  <a:pt x="1224356" y="122948"/>
                </a:lnTo>
                <a:close/>
              </a:path>
              <a:path w="2308225" h="411479">
                <a:moveTo>
                  <a:pt x="1506169" y="126453"/>
                </a:moveTo>
                <a:lnTo>
                  <a:pt x="1389062" y="101371"/>
                </a:lnTo>
                <a:lnTo>
                  <a:pt x="1379893" y="103174"/>
                </a:lnTo>
                <a:lnTo>
                  <a:pt x="1372362" y="108140"/>
                </a:lnTo>
                <a:lnTo>
                  <a:pt x="1367231" y="115506"/>
                </a:lnTo>
                <a:lnTo>
                  <a:pt x="1365262" y="124536"/>
                </a:lnTo>
                <a:lnTo>
                  <a:pt x="1365123" y="131699"/>
                </a:lnTo>
                <a:lnTo>
                  <a:pt x="1367929" y="138049"/>
                </a:lnTo>
                <a:lnTo>
                  <a:pt x="1376997" y="146253"/>
                </a:lnTo>
                <a:lnTo>
                  <a:pt x="1382268" y="148475"/>
                </a:lnTo>
                <a:lnTo>
                  <a:pt x="1388262" y="148513"/>
                </a:lnTo>
                <a:lnTo>
                  <a:pt x="1482369" y="149618"/>
                </a:lnTo>
                <a:lnTo>
                  <a:pt x="1491538" y="147815"/>
                </a:lnTo>
                <a:lnTo>
                  <a:pt x="1499069" y="142849"/>
                </a:lnTo>
                <a:lnTo>
                  <a:pt x="1504200" y="135483"/>
                </a:lnTo>
                <a:lnTo>
                  <a:pt x="1506169" y="126453"/>
                </a:lnTo>
                <a:close/>
              </a:path>
              <a:path w="2308225" h="411479">
                <a:moveTo>
                  <a:pt x="1787931" y="128968"/>
                </a:moveTo>
                <a:lnTo>
                  <a:pt x="1670519" y="104559"/>
                </a:lnTo>
                <a:lnTo>
                  <a:pt x="1661350" y="106375"/>
                </a:lnTo>
                <a:lnTo>
                  <a:pt x="1653844" y="111353"/>
                </a:lnTo>
                <a:lnTo>
                  <a:pt x="1648764" y="118757"/>
                </a:lnTo>
                <a:lnTo>
                  <a:pt x="1646885" y="127889"/>
                </a:lnTo>
                <a:lnTo>
                  <a:pt x="1646910" y="134874"/>
                </a:lnTo>
                <a:lnTo>
                  <a:pt x="1649882" y="141058"/>
                </a:lnTo>
                <a:lnTo>
                  <a:pt x="1658950" y="149250"/>
                </a:lnTo>
                <a:lnTo>
                  <a:pt x="1664220" y="151485"/>
                </a:lnTo>
                <a:lnTo>
                  <a:pt x="1764296" y="152298"/>
                </a:lnTo>
                <a:lnTo>
                  <a:pt x="1773466" y="150482"/>
                </a:lnTo>
                <a:lnTo>
                  <a:pt x="1780971" y="145503"/>
                </a:lnTo>
                <a:lnTo>
                  <a:pt x="1786051" y="138099"/>
                </a:lnTo>
                <a:lnTo>
                  <a:pt x="1787931" y="128968"/>
                </a:lnTo>
                <a:close/>
              </a:path>
              <a:path w="2308225" h="411479">
                <a:moveTo>
                  <a:pt x="2069655" y="130822"/>
                </a:moveTo>
                <a:lnTo>
                  <a:pt x="1952599" y="106730"/>
                </a:lnTo>
                <a:lnTo>
                  <a:pt x="1943430" y="108546"/>
                </a:lnTo>
                <a:lnTo>
                  <a:pt x="1935911" y="113525"/>
                </a:lnTo>
                <a:lnTo>
                  <a:pt x="1930831" y="120929"/>
                </a:lnTo>
                <a:lnTo>
                  <a:pt x="1928964" y="130060"/>
                </a:lnTo>
                <a:lnTo>
                  <a:pt x="1928977" y="137045"/>
                </a:lnTo>
                <a:lnTo>
                  <a:pt x="1931949" y="143217"/>
                </a:lnTo>
                <a:lnTo>
                  <a:pt x="1940852" y="151269"/>
                </a:lnTo>
                <a:lnTo>
                  <a:pt x="1946287" y="153657"/>
                </a:lnTo>
                <a:lnTo>
                  <a:pt x="2045690" y="154165"/>
                </a:lnTo>
                <a:lnTo>
                  <a:pt x="2054910" y="152349"/>
                </a:lnTo>
                <a:lnTo>
                  <a:pt x="2062530" y="147370"/>
                </a:lnTo>
                <a:lnTo>
                  <a:pt x="2067725" y="139954"/>
                </a:lnTo>
                <a:lnTo>
                  <a:pt x="2069655" y="130822"/>
                </a:lnTo>
                <a:close/>
              </a:path>
              <a:path w="2308225" h="411479">
                <a:moveTo>
                  <a:pt x="2307920" y="129197"/>
                </a:moveTo>
                <a:lnTo>
                  <a:pt x="2303386" y="121602"/>
                </a:lnTo>
                <a:lnTo>
                  <a:pt x="2101532" y="3060"/>
                </a:lnTo>
                <a:lnTo>
                  <a:pt x="2092718" y="0"/>
                </a:lnTo>
                <a:lnTo>
                  <a:pt x="2085975" y="406"/>
                </a:lnTo>
                <a:lnTo>
                  <a:pt x="2083714" y="533"/>
                </a:lnTo>
                <a:lnTo>
                  <a:pt x="2075573" y="4406"/>
                </a:lnTo>
                <a:lnTo>
                  <a:pt x="2069325" y="11328"/>
                </a:lnTo>
                <a:lnTo>
                  <a:pt x="2066302" y="20142"/>
                </a:lnTo>
                <a:lnTo>
                  <a:pt x="2066925" y="29133"/>
                </a:lnTo>
                <a:lnTo>
                  <a:pt x="2070811" y="37287"/>
                </a:lnTo>
                <a:lnTo>
                  <a:pt x="2077593" y="43535"/>
                </a:lnTo>
                <a:lnTo>
                  <a:pt x="2237257" y="137236"/>
                </a:lnTo>
                <a:lnTo>
                  <a:pt x="2076386" y="228523"/>
                </a:lnTo>
                <a:lnTo>
                  <a:pt x="2069388" y="234632"/>
                </a:lnTo>
                <a:lnTo>
                  <a:pt x="2065375" y="242709"/>
                </a:lnTo>
                <a:lnTo>
                  <a:pt x="2064689" y="251701"/>
                </a:lnTo>
                <a:lnTo>
                  <a:pt x="2067674" y="260591"/>
                </a:lnTo>
                <a:lnTo>
                  <a:pt x="2085200" y="272402"/>
                </a:lnTo>
                <a:lnTo>
                  <a:pt x="2092490" y="272097"/>
                </a:lnTo>
                <a:lnTo>
                  <a:pt x="2295880" y="157924"/>
                </a:lnTo>
                <a:lnTo>
                  <a:pt x="2307780" y="146177"/>
                </a:lnTo>
                <a:lnTo>
                  <a:pt x="2307920" y="129197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6137" y="3099577"/>
            <a:ext cx="7134224" cy="41039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751" y="4917114"/>
            <a:ext cx="7029449" cy="20527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9200" y="479658"/>
            <a:ext cx="178244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  <a:latin typeface="Trebuchet MS"/>
                <a:cs typeface="Trebuchet MS"/>
              </a:rPr>
              <a:t>R</a:t>
            </a:r>
            <a:r>
              <a:rPr sz="3750" spc="-590" dirty="0">
                <a:solidFill>
                  <a:srgbClr val="FFD32D"/>
                </a:solidFill>
                <a:latin typeface="Trebuchet MS"/>
                <a:cs typeface="Trebuchet MS"/>
              </a:rPr>
              <a:t>E</a:t>
            </a:r>
            <a:r>
              <a:rPr sz="3750" spc="-695" dirty="0">
                <a:solidFill>
                  <a:srgbClr val="FFD32D"/>
                </a:solidFill>
                <a:latin typeface="Trebuchet MS"/>
                <a:cs typeface="Trebuchet MS"/>
              </a:rPr>
              <a:t>Q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590" dirty="0">
                <a:solidFill>
                  <a:srgbClr val="FFD32D"/>
                </a:solidFill>
                <a:latin typeface="Trebuchet MS"/>
                <a:cs typeface="Trebuchet MS"/>
              </a:rPr>
              <a:t>E</a:t>
            </a:r>
            <a:r>
              <a:rPr sz="3750" spc="-305" dirty="0">
                <a:solidFill>
                  <a:srgbClr val="FFD32D"/>
                </a:solidFill>
                <a:latin typeface="Trebuchet MS"/>
                <a:cs typeface="Trebuchet MS"/>
              </a:rPr>
              <a:t>S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285" dirty="0">
                <a:solidFill>
                  <a:srgbClr val="FFD32D"/>
                </a:solidFill>
                <a:latin typeface="Trebuchet MS"/>
                <a:cs typeface="Trebuchet MS"/>
              </a:rPr>
              <a:t> </a:t>
            </a:r>
            <a:r>
              <a:rPr sz="3750" spc="-350" dirty="0">
                <a:solidFill>
                  <a:srgbClr val="FFD32D"/>
                </a:solidFill>
                <a:latin typeface="Trebuchet MS"/>
                <a:cs typeface="Trebuchet MS"/>
              </a:rPr>
              <a:t>4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9051" y="1144284"/>
            <a:ext cx="13176250" cy="3587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5080">
              <a:lnSpc>
                <a:spcPct val="115900"/>
              </a:lnSpc>
              <a:spcBef>
                <a:spcPts val="95"/>
              </a:spcBef>
            </a:pPr>
            <a:r>
              <a:rPr sz="2750" spc="-110" dirty="0">
                <a:solidFill>
                  <a:srgbClr val="FFFFFF"/>
                </a:solidFill>
                <a:latin typeface="Lucida Sans"/>
                <a:cs typeface="Lucida Sans"/>
              </a:rPr>
              <a:t>Follow-up: </a:t>
            </a:r>
            <a:r>
              <a:rPr sz="2750" spc="-65" dirty="0">
                <a:solidFill>
                  <a:srgbClr val="FFFFFF"/>
                </a:solidFill>
                <a:latin typeface="Lucida Sans"/>
                <a:cs typeface="Lucida Sans"/>
              </a:rPr>
              <a:t>Which </a:t>
            </a:r>
            <a:r>
              <a:rPr sz="2750" spc="-180" dirty="0">
                <a:solidFill>
                  <a:srgbClr val="FFFFFF"/>
                </a:solidFill>
                <a:latin typeface="Lucida Sans"/>
                <a:cs typeface="Lucida Sans"/>
              </a:rPr>
              <a:t>segment </a:t>
            </a:r>
            <a:r>
              <a:rPr sz="2750" spc="-105" dirty="0">
                <a:solidFill>
                  <a:srgbClr val="FFFFFF"/>
                </a:solidFill>
                <a:latin typeface="Lucida Sans"/>
                <a:cs typeface="Lucida Sans"/>
              </a:rPr>
              <a:t>had </a:t>
            </a:r>
            <a:r>
              <a:rPr sz="2750" spc="-12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50" spc="-260" dirty="0">
                <a:solidFill>
                  <a:srgbClr val="FFFFFF"/>
                </a:solidFill>
                <a:latin typeface="Lucida Sans"/>
                <a:cs typeface="Lucida Sans"/>
              </a:rPr>
              <a:t>most </a:t>
            </a:r>
            <a:r>
              <a:rPr sz="2750" spc="-110" dirty="0">
                <a:solidFill>
                  <a:srgbClr val="FFFFFF"/>
                </a:solidFill>
                <a:latin typeface="Lucida Sans"/>
                <a:cs typeface="Lucida Sans"/>
              </a:rPr>
              <a:t>increase 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750" spc="-185" dirty="0">
                <a:solidFill>
                  <a:srgbClr val="FFFFFF"/>
                </a:solidFill>
                <a:latin typeface="Lucida Sans"/>
                <a:cs typeface="Lucida Sans"/>
              </a:rPr>
              <a:t>unique </a:t>
            </a:r>
            <a:r>
              <a:rPr sz="2750" spc="-140" dirty="0">
                <a:solidFill>
                  <a:srgbClr val="FFFFFF"/>
                </a:solidFill>
                <a:latin typeface="Lucida Sans"/>
                <a:cs typeface="Lucida Sans"/>
              </a:rPr>
              <a:t>products 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750" spc="-370" dirty="0">
                <a:solidFill>
                  <a:srgbClr val="FFFFFF"/>
                </a:solidFill>
                <a:latin typeface="Lucida Sans"/>
                <a:cs typeface="Lucida Sans"/>
              </a:rPr>
              <a:t>2021</a:t>
            </a:r>
            <a:r>
              <a:rPr sz="2750" spc="-3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Lucida Sans"/>
                <a:cs typeface="Lucida Sans"/>
              </a:rPr>
              <a:t>vs </a:t>
            </a:r>
            <a:r>
              <a:rPr sz="2750" spc="-114" dirty="0">
                <a:solidFill>
                  <a:srgbClr val="FFFFFF"/>
                </a:solidFill>
                <a:latin typeface="Lucida Sans"/>
                <a:cs typeface="Lucida Sans"/>
              </a:rPr>
              <a:t>2020? </a:t>
            </a:r>
            <a:r>
              <a:rPr sz="2750" spc="-8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29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50" spc="-6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5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50" spc="-22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17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750" spc="-22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750" spc="-8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5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50" spc="-6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5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50" spc="-13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50" spc="-60" dirty="0">
                <a:solidFill>
                  <a:srgbClr val="FFFFFF"/>
                </a:solidFill>
                <a:latin typeface="Lucida Sans"/>
                <a:cs typeface="Lucida Sans"/>
              </a:rPr>
              <a:t>,</a:t>
            </a:r>
            <a:endParaRPr sz="2750">
              <a:latin typeface="Lucida Sans"/>
              <a:cs typeface="Lucida Sans"/>
            </a:endParaRPr>
          </a:p>
          <a:p>
            <a:pPr marL="42545" marR="8335009">
              <a:lnSpc>
                <a:spcPct val="115900"/>
              </a:lnSpc>
            </a:pPr>
            <a:r>
              <a:rPr sz="2750" spc="-215" dirty="0">
                <a:solidFill>
                  <a:srgbClr val="A6A6A6"/>
                </a:solidFill>
                <a:latin typeface="Lucida Sans"/>
                <a:cs typeface="Lucida Sans"/>
              </a:rPr>
              <a:t>s</a:t>
            </a:r>
            <a:r>
              <a:rPr sz="2750" spc="-65" dirty="0">
                <a:solidFill>
                  <a:srgbClr val="A6A6A6"/>
                </a:solidFill>
                <a:latin typeface="Lucida Sans"/>
                <a:cs typeface="Lucida Sans"/>
              </a:rPr>
              <a:t>e</a:t>
            </a:r>
            <a:r>
              <a:rPr sz="2750" spc="-80" dirty="0">
                <a:solidFill>
                  <a:srgbClr val="A6A6A6"/>
                </a:solidFill>
                <a:latin typeface="Lucida Sans"/>
                <a:cs typeface="Lucida Sans"/>
              </a:rPr>
              <a:t>g</a:t>
            </a:r>
            <a:r>
              <a:rPr sz="2750" spc="-525" dirty="0">
                <a:solidFill>
                  <a:srgbClr val="A6A6A6"/>
                </a:solidFill>
                <a:latin typeface="Lucida Sans"/>
                <a:cs typeface="Lucida Sans"/>
              </a:rPr>
              <a:t>m</a:t>
            </a:r>
            <a:r>
              <a:rPr sz="2750" spc="-65" dirty="0">
                <a:solidFill>
                  <a:srgbClr val="A6A6A6"/>
                </a:solidFill>
                <a:latin typeface="Lucida Sans"/>
                <a:cs typeface="Lucida Sans"/>
              </a:rPr>
              <a:t>e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n</a:t>
            </a:r>
            <a:r>
              <a:rPr sz="275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50" spc="-60" dirty="0">
                <a:solidFill>
                  <a:srgbClr val="A6A6A6"/>
                </a:solidFill>
                <a:latin typeface="Lucida Sans"/>
                <a:cs typeface="Lucida Sans"/>
              </a:rPr>
              <a:t>,</a:t>
            </a:r>
            <a:r>
              <a:rPr sz="2750" spc="-15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50" spc="-170" dirty="0">
                <a:solidFill>
                  <a:srgbClr val="A6A6A6"/>
                </a:solidFill>
                <a:latin typeface="Lucida Sans"/>
                <a:cs typeface="Lucida Sans"/>
              </a:rPr>
              <a:t>p</a:t>
            </a:r>
            <a:r>
              <a:rPr sz="2750" spc="-80" dirty="0">
                <a:solidFill>
                  <a:srgbClr val="A6A6A6"/>
                </a:solidFill>
                <a:latin typeface="Lucida Sans"/>
                <a:cs typeface="Lucida Sans"/>
              </a:rPr>
              <a:t>r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50" spc="-130" dirty="0">
                <a:solidFill>
                  <a:srgbClr val="A6A6A6"/>
                </a:solidFill>
                <a:latin typeface="Lucida Sans"/>
                <a:cs typeface="Lucida Sans"/>
              </a:rPr>
              <a:t>d</a:t>
            </a:r>
            <a:r>
              <a:rPr sz="2750" spc="-225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50" spc="-5" dirty="0">
                <a:solidFill>
                  <a:srgbClr val="A6A6A6"/>
                </a:solidFill>
                <a:latin typeface="Lucida Sans"/>
                <a:cs typeface="Lucida Sans"/>
              </a:rPr>
              <a:t>c</a:t>
            </a:r>
            <a:r>
              <a:rPr sz="275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50" spc="265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50" spc="-5" dirty="0">
                <a:solidFill>
                  <a:srgbClr val="A6A6A6"/>
                </a:solidFill>
                <a:latin typeface="Lucida Sans"/>
                <a:cs typeface="Lucida Sans"/>
              </a:rPr>
              <a:t>c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50" spc="-225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n</a:t>
            </a:r>
            <a:r>
              <a:rPr sz="275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50" spc="265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50" spc="-215" dirty="0">
                <a:solidFill>
                  <a:srgbClr val="A6A6A6"/>
                </a:solidFill>
                <a:latin typeface="Lucida Sans"/>
                <a:cs typeface="Lucida Sans"/>
              </a:rPr>
              <a:t>2</a:t>
            </a:r>
            <a:r>
              <a:rPr sz="2750" spc="-135" dirty="0">
                <a:solidFill>
                  <a:srgbClr val="A6A6A6"/>
                </a:solidFill>
                <a:latin typeface="Lucida Sans"/>
                <a:cs typeface="Lucida Sans"/>
              </a:rPr>
              <a:t>0</a:t>
            </a:r>
            <a:r>
              <a:rPr sz="2750" spc="-215" dirty="0">
                <a:solidFill>
                  <a:srgbClr val="A6A6A6"/>
                </a:solidFill>
                <a:latin typeface="Lucida Sans"/>
                <a:cs typeface="Lucida Sans"/>
              </a:rPr>
              <a:t>2</a:t>
            </a:r>
            <a:r>
              <a:rPr sz="2750" spc="-85" dirty="0">
                <a:solidFill>
                  <a:srgbClr val="A6A6A6"/>
                </a:solidFill>
                <a:latin typeface="Lucida Sans"/>
                <a:cs typeface="Lucida Sans"/>
              </a:rPr>
              <a:t>0  </a:t>
            </a:r>
            <a:r>
              <a:rPr sz="2750" spc="-145" dirty="0">
                <a:solidFill>
                  <a:srgbClr val="A6A6A6"/>
                </a:solidFill>
                <a:latin typeface="Lucida Sans"/>
                <a:cs typeface="Lucida Sans"/>
              </a:rPr>
              <a:t>product_count_2021 </a:t>
            </a:r>
            <a:r>
              <a:rPr sz="2750" spc="-14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50" spc="-80" dirty="0">
                <a:solidFill>
                  <a:srgbClr val="A6A6A6"/>
                </a:solidFill>
                <a:latin typeface="Lucida Sans"/>
                <a:cs typeface="Lucida Sans"/>
              </a:rPr>
              <a:t>difference</a:t>
            </a:r>
            <a:endParaRPr sz="275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</a:pPr>
            <a:r>
              <a:rPr sz="3750" spc="-585" dirty="0">
                <a:solidFill>
                  <a:srgbClr val="FFD32D"/>
                </a:solidFill>
                <a:latin typeface="Trebuchet MS"/>
                <a:cs typeface="Trebuchet MS"/>
              </a:rPr>
              <a:t>OUTPUT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051" y="7812318"/>
            <a:ext cx="16476344" cy="173545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51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ts val="3820"/>
              </a:lnSpc>
              <a:spcBef>
                <a:spcPts val="10"/>
              </a:spcBef>
            </a:pPr>
            <a:r>
              <a:rPr sz="2350" spc="3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350" spc="-265" dirty="0">
                <a:solidFill>
                  <a:srgbClr val="FFFFFF"/>
                </a:solidFill>
                <a:latin typeface="Lucida Sans"/>
                <a:cs typeface="Lucida Sans"/>
              </a:rPr>
              <a:t>2021,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Atliq </a:t>
            </a:r>
            <a:r>
              <a:rPr sz="2350" spc="-35" dirty="0">
                <a:solidFill>
                  <a:srgbClr val="FFFFFF"/>
                </a:solidFill>
                <a:latin typeface="Lucida Sans"/>
                <a:cs typeface="Lucida Sans"/>
              </a:rPr>
              <a:t>Hardware </a:t>
            </a:r>
            <a:r>
              <a:rPr sz="2350" spc="-140" dirty="0">
                <a:solidFill>
                  <a:srgbClr val="FFFFFF"/>
                </a:solidFill>
                <a:latin typeface="Lucida Sans"/>
                <a:cs typeface="Lucida Sans"/>
              </a:rPr>
              <a:t>primarily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focused </a:t>
            </a:r>
            <a:r>
              <a:rPr sz="2350" spc="-195" dirty="0">
                <a:solidFill>
                  <a:srgbClr val="FFFFFF"/>
                </a:solidFill>
                <a:latin typeface="Lucida Sans"/>
                <a:cs typeface="Lucida Sans"/>
              </a:rPr>
              <a:t>on 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expanding </a:t>
            </a:r>
            <a:r>
              <a:rPr sz="2350" spc="-145" dirty="0">
                <a:solidFill>
                  <a:srgbClr val="FFFFFF"/>
                </a:solidFill>
                <a:latin typeface="Lucida Sans"/>
                <a:cs typeface="Lucida Sans"/>
              </a:rPr>
              <a:t>its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presence </a:t>
            </a:r>
            <a:r>
              <a:rPr sz="2350" spc="-19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 accessories 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market,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introducing </a:t>
            </a:r>
            <a:r>
              <a:rPr sz="2350" spc="15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total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350" spc="-90" dirty="0">
                <a:solidFill>
                  <a:srgbClr val="FFFFFF"/>
                </a:solidFill>
                <a:latin typeface="Lucida Sans"/>
                <a:cs typeface="Lucida Sans"/>
              </a:rPr>
              <a:t>34 </a:t>
            </a:r>
            <a:r>
              <a:rPr sz="2350" spc="-75" dirty="0">
                <a:solidFill>
                  <a:srgbClr val="FFFFFF"/>
                </a:solidFill>
                <a:latin typeface="Lucida Sans"/>
                <a:cs typeface="Lucida Sans"/>
              </a:rPr>
              <a:t>new </a:t>
            </a:r>
            <a:r>
              <a:rPr sz="2350" spc="-7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75" dirty="0">
                <a:solidFill>
                  <a:srgbClr val="FFFFFF"/>
                </a:solidFill>
                <a:latin typeface="Lucida Sans"/>
                <a:cs typeface="Lucida Sans"/>
              </a:rPr>
              <a:t>accessory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products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Lucida Sans"/>
                <a:cs typeface="Lucida Sans"/>
              </a:rPr>
              <a:t>market.</a:t>
            </a:r>
            <a:endParaRPr sz="23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560" y="5237712"/>
            <a:ext cx="8296274" cy="133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37207" y="2446057"/>
            <a:ext cx="3645535" cy="3006725"/>
            <a:chOff x="13137207" y="2446057"/>
            <a:chExt cx="3645535" cy="3006725"/>
          </a:xfrm>
        </p:grpSpPr>
        <p:sp>
          <p:nvSpPr>
            <p:cNvPr id="4" name="object 4"/>
            <p:cNvSpPr/>
            <p:nvPr/>
          </p:nvSpPr>
          <p:spPr>
            <a:xfrm>
              <a:off x="13137207" y="2693149"/>
              <a:ext cx="3645535" cy="2759710"/>
            </a:xfrm>
            <a:custGeom>
              <a:avLst/>
              <a:gdLst/>
              <a:ahLst/>
              <a:cxnLst/>
              <a:rect l="l" t="t" r="r" b="b"/>
              <a:pathLst>
                <a:path w="3645534" h="2759710">
                  <a:moveTo>
                    <a:pt x="1128820" y="2759406"/>
                  </a:moveTo>
                  <a:lnTo>
                    <a:pt x="1077192" y="2759189"/>
                  </a:lnTo>
                  <a:lnTo>
                    <a:pt x="1028829" y="2758167"/>
                  </a:lnTo>
                  <a:lnTo>
                    <a:pt x="980510" y="2756385"/>
                  </a:lnTo>
                  <a:lnTo>
                    <a:pt x="932228" y="2753978"/>
                  </a:lnTo>
                  <a:lnTo>
                    <a:pt x="883976" y="2751076"/>
                  </a:lnTo>
                  <a:lnTo>
                    <a:pt x="787529" y="2744319"/>
                  </a:lnTo>
                  <a:lnTo>
                    <a:pt x="534055" y="2724755"/>
                  </a:lnTo>
                  <a:lnTo>
                    <a:pt x="431304" y="2717353"/>
                  </a:lnTo>
                  <a:lnTo>
                    <a:pt x="379904" y="2714129"/>
                  </a:lnTo>
                  <a:lnTo>
                    <a:pt x="328490" y="2711350"/>
                  </a:lnTo>
                  <a:lnTo>
                    <a:pt x="277064" y="2709110"/>
                  </a:lnTo>
                  <a:lnTo>
                    <a:pt x="225626" y="2707504"/>
                  </a:lnTo>
                  <a:lnTo>
                    <a:pt x="174179" y="2706627"/>
                  </a:lnTo>
                  <a:lnTo>
                    <a:pt x="122724" y="2706574"/>
                  </a:lnTo>
                  <a:lnTo>
                    <a:pt x="71263" y="2707439"/>
                  </a:lnTo>
                  <a:lnTo>
                    <a:pt x="66372" y="2707019"/>
                  </a:lnTo>
                  <a:lnTo>
                    <a:pt x="47928" y="2682403"/>
                  </a:lnTo>
                  <a:lnTo>
                    <a:pt x="52405" y="2628585"/>
                  </a:lnTo>
                  <a:lnTo>
                    <a:pt x="51473" y="2574007"/>
                  </a:lnTo>
                  <a:lnTo>
                    <a:pt x="47476" y="2519429"/>
                  </a:lnTo>
                  <a:lnTo>
                    <a:pt x="42757" y="2465612"/>
                  </a:lnTo>
                  <a:lnTo>
                    <a:pt x="38059" y="2405173"/>
                  </a:lnTo>
                  <a:lnTo>
                    <a:pt x="36057" y="2374920"/>
                  </a:lnTo>
                  <a:lnTo>
                    <a:pt x="34513" y="2344628"/>
                  </a:lnTo>
                  <a:lnTo>
                    <a:pt x="33895" y="2313539"/>
                  </a:lnTo>
                  <a:lnTo>
                    <a:pt x="34286" y="2282528"/>
                  </a:lnTo>
                  <a:lnTo>
                    <a:pt x="38077" y="2170653"/>
                  </a:lnTo>
                  <a:lnTo>
                    <a:pt x="39258" y="2120886"/>
                  </a:lnTo>
                  <a:lnTo>
                    <a:pt x="40034" y="2071127"/>
                  </a:lnTo>
                  <a:lnTo>
                    <a:pt x="40428" y="2021376"/>
                  </a:lnTo>
                  <a:lnTo>
                    <a:pt x="40463" y="1971632"/>
                  </a:lnTo>
                  <a:lnTo>
                    <a:pt x="40163" y="1921894"/>
                  </a:lnTo>
                  <a:lnTo>
                    <a:pt x="39550" y="1872163"/>
                  </a:lnTo>
                  <a:lnTo>
                    <a:pt x="37476" y="1772717"/>
                  </a:lnTo>
                  <a:lnTo>
                    <a:pt x="34426" y="1673293"/>
                  </a:lnTo>
                  <a:lnTo>
                    <a:pt x="30582" y="1573885"/>
                  </a:lnTo>
                  <a:lnTo>
                    <a:pt x="26129" y="1474492"/>
                  </a:lnTo>
                  <a:lnTo>
                    <a:pt x="5821" y="1072622"/>
                  </a:lnTo>
                  <a:lnTo>
                    <a:pt x="3581" y="1018536"/>
                  </a:lnTo>
                  <a:lnTo>
                    <a:pt x="1784" y="964429"/>
                  </a:lnTo>
                  <a:lnTo>
                    <a:pt x="549" y="910309"/>
                  </a:lnTo>
                  <a:lnTo>
                    <a:pt x="0" y="856182"/>
                  </a:lnTo>
                  <a:lnTo>
                    <a:pt x="506" y="802786"/>
                  </a:lnTo>
                  <a:lnTo>
                    <a:pt x="2173" y="749484"/>
                  </a:lnTo>
                  <a:lnTo>
                    <a:pt x="4718" y="696236"/>
                  </a:lnTo>
                  <a:lnTo>
                    <a:pt x="7860" y="643001"/>
                  </a:lnTo>
                  <a:lnTo>
                    <a:pt x="14534" y="540175"/>
                  </a:lnTo>
                  <a:lnTo>
                    <a:pt x="20498" y="440974"/>
                  </a:lnTo>
                  <a:lnTo>
                    <a:pt x="25610" y="341693"/>
                  </a:lnTo>
                  <a:lnTo>
                    <a:pt x="27762" y="292028"/>
                  </a:lnTo>
                  <a:lnTo>
                    <a:pt x="29599" y="242350"/>
                  </a:lnTo>
                  <a:lnTo>
                    <a:pt x="31086" y="192663"/>
                  </a:lnTo>
                  <a:lnTo>
                    <a:pt x="32191" y="142968"/>
                  </a:lnTo>
                  <a:lnTo>
                    <a:pt x="32879" y="93268"/>
                  </a:lnTo>
                  <a:lnTo>
                    <a:pt x="33116" y="41467"/>
                  </a:lnTo>
                  <a:lnTo>
                    <a:pt x="33815" y="37831"/>
                  </a:lnTo>
                  <a:lnTo>
                    <a:pt x="101171" y="4690"/>
                  </a:lnTo>
                  <a:lnTo>
                    <a:pt x="152946" y="192"/>
                  </a:lnTo>
                  <a:lnTo>
                    <a:pt x="204863" y="0"/>
                  </a:lnTo>
                  <a:lnTo>
                    <a:pt x="256855" y="2995"/>
                  </a:lnTo>
                  <a:lnTo>
                    <a:pt x="308858" y="8060"/>
                  </a:lnTo>
                  <a:lnTo>
                    <a:pt x="412627" y="19928"/>
                  </a:lnTo>
                  <a:lnTo>
                    <a:pt x="460420" y="24015"/>
                  </a:lnTo>
                  <a:lnTo>
                    <a:pt x="508396" y="26611"/>
                  </a:lnTo>
                  <a:lnTo>
                    <a:pt x="556503" y="28007"/>
                  </a:lnTo>
                  <a:lnTo>
                    <a:pt x="604689" y="28495"/>
                  </a:lnTo>
                  <a:lnTo>
                    <a:pt x="652901" y="28366"/>
                  </a:lnTo>
                  <a:lnTo>
                    <a:pt x="797169" y="27201"/>
                  </a:lnTo>
                  <a:lnTo>
                    <a:pt x="1148175" y="26816"/>
                  </a:lnTo>
                  <a:lnTo>
                    <a:pt x="1348737" y="25372"/>
                  </a:lnTo>
                  <a:lnTo>
                    <a:pt x="1699409" y="20501"/>
                  </a:lnTo>
                  <a:lnTo>
                    <a:pt x="1899608" y="19000"/>
                  </a:lnTo>
                  <a:lnTo>
                    <a:pt x="2149875" y="18688"/>
                  </a:lnTo>
                  <a:lnTo>
                    <a:pt x="2999425" y="22282"/>
                  </a:lnTo>
                  <a:lnTo>
                    <a:pt x="3199291" y="21382"/>
                  </a:lnTo>
                  <a:lnTo>
                    <a:pt x="3349174" y="19631"/>
                  </a:lnTo>
                  <a:lnTo>
                    <a:pt x="3499036" y="16729"/>
                  </a:lnTo>
                  <a:lnTo>
                    <a:pt x="3598931" y="14054"/>
                  </a:lnTo>
                  <a:lnTo>
                    <a:pt x="3608601" y="15804"/>
                  </a:lnTo>
                  <a:lnTo>
                    <a:pt x="3615402" y="20925"/>
                  </a:lnTo>
                  <a:lnTo>
                    <a:pt x="3619347" y="28274"/>
                  </a:lnTo>
                  <a:lnTo>
                    <a:pt x="3620450" y="36712"/>
                  </a:lnTo>
                  <a:lnTo>
                    <a:pt x="3621008" y="38111"/>
                  </a:lnTo>
                  <a:lnTo>
                    <a:pt x="3630466" y="89173"/>
                  </a:lnTo>
                  <a:lnTo>
                    <a:pt x="3637238" y="139747"/>
                  </a:lnTo>
                  <a:lnTo>
                    <a:pt x="3641758" y="190498"/>
                  </a:lnTo>
                  <a:lnTo>
                    <a:pt x="3644323" y="241392"/>
                  </a:lnTo>
                  <a:lnTo>
                    <a:pt x="3645226" y="292394"/>
                  </a:lnTo>
                  <a:lnTo>
                    <a:pt x="3644763" y="343471"/>
                  </a:lnTo>
                  <a:lnTo>
                    <a:pt x="3643228" y="394589"/>
                  </a:lnTo>
                  <a:lnTo>
                    <a:pt x="3640917" y="445714"/>
                  </a:lnTo>
                  <a:lnTo>
                    <a:pt x="3632277" y="598789"/>
                  </a:lnTo>
                  <a:lnTo>
                    <a:pt x="3629811" y="649601"/>
                  </a:lnTo>
                  <a:lnTo>
                    <a:pt x="3627926" y="701683"/>
                  </a:lnTo>
                  <a:lnTo>
                    <a:pt x="3626710" y="753786"/>
                  </a:lnTo>
                  <a:lnTo>
                    <a:pt x="3626076" y="805908"/>
                  </a:lnTo>
                  <a:lnTo>
                    <a:pt x="3625939" y="858042"/>
                  </a:lnTo>
                  <a:lnTo>
                    <a:pt x="3626212" y="910183"/>
                  </a:lnTo>
                  <a:lnTo>
                    <a:pt x="3626809" y="962327"/>
                  </a:lnTo>
                  <a:lnTo>
                    <a:pt x="3631628" y="1222909"/>
                  </a:lnTo>
                  <a:lnTo>
                    <a:pt x="3632152" y="1275568"/>
                  </a:lnTo>
                  <a:lnTo>
                    <a:pt x="3632091" y="1328190"/>
                  </a:lnTo>
                  <a:lnTo>
                    <a:pt x="3631513" y="1380782"/>
                  </a:lnTo>
                  <a:lnTo>
                    <a:pt x="3630483" y="1433350"/>
                  </a:lnTo>
                  <a:lnTo>
                    <a:pt x="3629070" y="1485899"/>
                  </a:lnTo>
                  <a:lnTo>
                    <a:pt x="3625357" y="1590962"/>
                  </a:lnTo>
                  <a:lnTo>
                    <a:pt x="3612495" y="1895278"/>
                  </a:lnTo>
                  <a:lnTo>
                    <a:pt x="3611001" y="1942376"/>
                  </a:lnTo>
                  <a:lnTo>
                    <a:pt x="3609913" y="1989475"/>
                  </a:lnTo>
                  <a:lnTo>
                    <a:pt x="3609346" y="2036565"/>
                  </a:lnTo>
                  <a:lnTo>
                    <a:pt x="3609411" y="2083640"/>
                  </a:lnTo>
                  <a:lnTo>
                    <a:pt x="3610793" y="2127274"/>
                  </a:lnTo>
                  <a:lnTo>
                    <a:pt x="3613655" y="2170881"/>
                  </a:lnTo>
                  <a:lnTo>
                    <a:pt x="3625310" y="2308231"/>
                  </a:lnTo>
                  <a:lnTo>
                    <a:pt x="3628974" y="2358668"/>
                  </a:lnTo>
                  <a:lnTo>
                    <a:pt x="3631484" y="2409183"/>
                  </a:lnTo>
                  <a:lnTo>
                    <a:pt x="3632187" y="2459738"/>
                  </a:lnTo>
                  <a:lnTo>
                    <a:pt x="3631270" y="2498767"/>
                  </a:lnTo>
                  <a:lnTo>
                    <a:pt x="3627996" y="2538255"/>
                  </a:lnTo>
                  <a:lnTo>
                    <a:pt x="3620633" y="2576982"/>
                  </a:lnTo>
                  <a:lnTo>
                    <a:pt x="3607455" y="2613729"/>
                  </a:lnTo>
                  <a:lnTo>
                    <a:pt x="3606477" y="2617646"/>
                  </a:lnTo>
                  <a:lnTo>
                    <a:pt x="3553151" y="2637856"/>
                  </a:lnTo>
                  <a:lnTo>
                    <a:pt x="3513136" y="2647158"/>
                  </a:lnTo>
                  <a:lnTo>
                    <a:pt x="3462064" y="2657839"/>
                  </a:lnTo>
                  <a:lnTo>
                    <a:pt x="3410819" y="2667335"/>
                  </a:lnTo>
                  <a:lnTo>
                    <a:pt x="3359418" y="2675707"/>
                  </a:lnTo>
                  <a:lnTo>
                    <a:pt x="3307876" y="2683023"/>
                  </a:lnTo>
                  <a:lnTo>
                    <a:pt x="3256210" y="2689345"/>
                  </a:lnTo>
                  <a:lnTo>
                    <a:pt x="3204436" y="2694738"/>
                  </a:lnTo>
                  <a:lnTo>
                    <a:pt x="3152569" y="2699268"/>
                  </a:lnTo>
                  <a:lnTo>
                    <a:pt x="3100626" y="2702998"/>
                  </a:lnTo>
                  <a:lnTo>
                    <a:pt x="3048623" y="2705993"/>
                  </a:lnTo>
                  <a:lnTo>
                    <a:pt x="2996575" y="2708318"/>
                  </a:lnTo>
                  <a:lnTo>
                    <a:pt x="2944499" y="2710037"/>
                  </a:lnTo>
                  <a:lnTo>
                    <a:pt x="2892411" y="2711214"/>
                  </a:lnTo>
                  <a:lnTo>
                    <a:pt x="2840327" y="2711915"/>
                  </a:lnTo>
                  <a:lnTo>
                    <a:pt x="2791164" y="2712196"/>
                  </a:lnTo>
                  <a:lnTo>
                    <a:pt x="2742004" y="2712172"/>
                  </a:lnTo>
                  <a:lnTo>
                    <a:pt x="2643693" y="2711422"/>
                  </a:lnTo>
                  <a:lnTo>
                    <a:pt x="2299629" y="2706826"/>
                  </a:lnTo>
                  <a:lnTo>
                    <a:pt x="2201312" y="2706656"/>
                  </a:lnTo>
                  <a:lnTo>
                    <a:pt x="2152148" y="2707020"/>
                  </a:lnTo>
                  <a:lnTo>
                    <a:pt x="2101081" y="2707894"/>
                  </a:lnTo>
                  <a:lnTo>
                    <a:pt x="2050040" y="2709334"/>
                  </a:lnTo>
                  <a:lnTo>
                    <a:pt x="1999023" y="2711278"/>
                  </a:lnTo>
                  <a:lnTo>
                    <a:pt x="1948027" y="2713664"/>
                  </a:lnTo>
                  <a:lnTo>
                    <a:pt x="1897049" y="2716428"/>
                  </a:lnTo>
                  <a:lnTo>
                    <a:pt x="1795134" y="2722842"/>
                  </a:lnTo>
                  <a:lnTo>
                    <a:pt x="1540441" y="2741113"/>
                  </a:lnTo>
                  <a:lnTo>
                    <a:pt x="1438538" y="2748000"/>
                  </a:lnTo>
                  <a:lnTo>
                    <a:pt x="1386961" y="2751071"/>
                  </a:lnTo>
                  <a:lnTo>
                    <a:pt x="1335357" y="2753766"/>
                  </a:lnTo>
                  <a:lnTo>
                    <a:pt x="1283734" y="2756015"/>
                  </a:lnTo>
                  <a:lnTo>
                    <a:pt x="1232098" y="2757751"/>
                  </a:lnTo>
                  <a:lnTo>
                    <a:pt x="1180458" y="2758904"/>
                  </a:lnTo>
                  <a:lnTo>
                    <a:pt x="1128820" y="2759406"/>
                  </a:lnTo>
                  <a:close/>
                </a:path>
              </a:pathLst>
            </a:custGeom>
            <a:solidFill>
              <a:srgbClr val="FDF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23704" y="2446057"/>
              <a:ext cx="1535430" cy="537845"/>
            </a:xfrm>
            <a:custGeom>
              <a:avLst/>
              <a:gdLst/>
              <a:ahLst/>
              <a:cxnLst/>
              <a:rect l="l" t="t" r="r" b="b"/>
              <a:pathLst>
                <a:path w="1535430" h="537844">
                  <a:moveTo>
                    <a:pt x="114125" y="537240"/>
                  </a:moveTo>
                  <a:lnTo>
                    <a:pt x="102923" y="536484"/>
                  </a:lnTo>
                  <a:lnTo>
                    <a:pt x="94930" y="530352"/>
                  </a:lnTo>
                  <a:lnTo>
                    <a:pt x="90840" y="521230"/>
                  </a:lnTo>
                  <a:lnTo>
                    <a:pt x="91349" y="511505"/>
                  </a:lnTo>
                  <a:lnTo>
                    <a:pt x="92260" y="478648"/>
                  </a:lnTo>
                  <a:lnTo>
                    <a:pt x="95489" y="445646"/>
                  </a:lnTo>
                  <a:lnTo>
                    <a:pt x="99268" y="412671"/>
                  </a:lnTo>
                  <a:lnTo>
                    <a:pt x="101829" y="379892"/>
                  </a:lnTo>
                  <a:lnTo>
                    <a:pt x="99069" y="318544"/>
                  </a:lnTo>
                  <a:lnTo>
                    <a:pt x="69691" y="266741"/>
                  </a:lnTo>
                  <a:lnTo>
                    <a:pt x="50722" y="251321"/>
                  </a:lnTo>
                  <a:lnTo>
                    <a:pt x="41592" y="243296"/>
                  </a:lnTo>
                  <a:lnTo>
                    <a:pt x="17658" y="211442"/>
                  </a:lnTo>
                  <a:lnTo>
                    <a:pt x="91" y="157714"/>
                  </a:lnTo>
                  <a:lnTo>
                    <a:pt x="0" y="129166"/>
                  </a:lnTo>
                  <a:lnTo>
                    <a:pt x="4467" y="100697"/>
                  </a:lnTo>
                  <a:lnTo>
                    <a:pt x="12680" y="69671"/>
                  </a:lnTo>
                  <a:lnTo>
                    <a:pt x="14077" y="67293"/>
                  </a:lnTo>
                  <a:lnTo>
                    <a:pt x="15754" y="65475"/>
                  </a:lnTo>
                  <a:lnTo>
                    <a:pt x="16732" y="60160"/>
                  </a:lnTo>
                  <a:lnTo>
                    <a:pt x="76621" y="45266"/>
                  </a:lnTo>
                  <a:lnTo>
                    <a:pt x="126018" y="38351"/>
                  </a:lnTo>
                  <a:lnTo>
                    <a:pt x="175625" y="33061"/>
                  </a:lnTo>
                  <a:lnTo>
                    <a:pt x="225383" y="29193"/>
                  </a:lnTo>
                  <a:lnTo>
                    <a:pt x="275234" y="26544"/>
                  </a:lnTo>
                  <a:lnTo>
                    <a:pt x="325120" y="24914"/>
                  </a:lnTo>
                  <a:lnTo>
                    <a:pt x="374049" y="24100"/>
                  </a:lnTo>
                  <a:lnTo>
                    <a:pt x="422970" y="23918"/>
                  </a:lnTo>
                  <a:lnTo>
                    <a:pt x="471887" y="24207"/>
                  </a:lnTo>
                  <a:lnTo>
                    <a:pt x="667507" y="26888"/>
                  </a:lnTo>
                  <a:lnTo>
                    <a:pt x="716405" y="27143"/>
                  </a:lnTo>
                  <a:lnTo>
                    <a:pt x="765300" y="26911"/>
                  </a:lnTo>
                  <a:lnTo>
                    <a:pt x="814194" y="26035"/>
                  </a:lnTo>
                  <a:lnTo>
                    <a:pt x="863088" y="24355"/>
                  </a:lnTo>
                  <a:lnTo>
                    <a:pt x="914513" y="21877"/>
                  </a:lnTo>
                  <a:lnTo>
                    <a:pt x="965967" y="19040"/>
                  </a:lnTo>
                  <a:lnTo>
                    <a:pt x="1171981" y="6856"/>
                  </a:lnTo>
                  <a:lnTo>
                    <a:pt x="1223509" y="4296"/>
                  </a:lnTo>
                  <a:lnTo>
                    <a:pt x="1275035" y="2207"/>
                  </a:lnTo>
                  <a:lnTo>
                    <a:pt x="1326556" y="729"/>
                  </a:lnTo>
                  <a:lnTo>
                    <a:pt x="1378066" y="0"/>
                  </a:lnTo>
                  <a:lnTo>
                    <a:pt x="1429560" y="158"/>
                  </a:lnTo>
                  <a:lnTo>
                    <a:pt x="1438337" y="2453"/>
                  </a:lnTo>
                  <a:lnTo>
                    <a:pt x="1443918" y="8130"/>
                  </a:lnTo>
                  <a:lnTo>
                    <a:pt x="1446302" y="15696"/>
                  </a:lnTo>
                  <a:lnTo>
                    <a:pt x="1445490" y="23655"/>
                  </a:lnTo>
                  <a:lnTo>
                    <a:pt x="1445630" y="26592"/>
                  </a:lnTo>
                  <a:lnTo>
                    <a:pt x="1442173" y="48250"/>
                  </a:lnTo>
                  <a:lnTo>
                    <a:pt x="1440372" y="70755"/>
                  </a:lnTo>
                  <a:lnTo>
                    <a:pt x="1443680" y="91424"/>
                  </a:lnTo>
                  <a:lnTo>
                    <a:pt x="1455830" y="106036"/>
                  </a:lnTo>
                  <a:lnTo>
                    <a:pt x="1463926" y="110282"/>
                  </a:lnTo>
                  <a:lnTo>
                    <a:pt x="1480431" y="118093"/>
                  </a:lnTo>
                  <a:lnTo>
                    <a:pt x="1488527" y="122260"/>
                  </a:lnTo>
                  <a:lnTo>
                    <a:pt x="1520517" y="144997"/>
                  </a:lnTo>
                  <a:lnTo>
                    <a:pt x="1535128" y="165479"/>
                  </a:lnTo>
                  <a:lnTo>
                    <a:pt x="1534041" y="172022"/>
                  </a:lnTo>
                  <a:lnTo>
                    <a:pt x="1530307" y="177227"/>
                  </a:lnTo>
                  <a:lnTo>
                    <a:pt x="1509845" y="192704"/>
                  </a:lnTo>
                  <a:lnTo>
                    <a:pt x="1488702" y="209151"/>
                  </a:lnTo>
                  <a:lnTo>
                    <a:pt x="1455690" y="248838"/>
                  </a:lnTo>
                  <a:lnTo>
                    <a:pt x="1450051" y="275548"/>
                  </a:lnTo>
                  <a:lnTo>
                    <a:pt x="1453035" y="283525"/>
                  </a:lnTo>
                  <a:lnTo>
                    <a:pt x="1457570" y="288593"/>
                  </a:lnTo>
                  <a:lnTo>
                    <a:pt x="1468264" y="297784"/>
                  </a:lnTo>
                  <a:lnTo>
                    <a:pt x="1472877" y="303246"/>
                  </a:lnTo>
                  <a:lnTo>
                    <a:pt x="1481857" y="324691"/>
                  </a:lnTo>
                  <a:lnTo>
                    <a:pt x="1483619" y="347775"/>
                  </a:lnTo>
                  <a:lnTo>
                    <a:pt x="1480010" y="371043"/>
                  </a:lnTo>
                  <a:lnTo>
                    <a:pt x="1472877" y="393039"/>
                  </a:lnTo>
                  <a:lnTo>
                    <a:pt x="1462102" y="418167"/>
                  </a:lnTo>
                  <a:lnTo>
                    <a:pt x="1450712" y="442901"/>
                  </a:lnTo>
                  <a:lnTo>
                    <a:pt x="1439610" y="467740"/>
                  </a:lnTo>
                  <a:lnTo>
                    <a:pt x="1428582" y="496400"/>
                  </a:lnTo>
                  <a:lnTo>
                    <a:pt x="1426905" y="498498"/>
                  </a:lnTo>
                  <a:lnTo>
                    <a:pt x="1424949" y="500316"/>
                  </a:lnTo>
                  <a:lnTo>
                    <a:pt x="1421875" y="504932"/>
                  </a:lnTo>
                  <a:lnTo>
                    <a:pt x="1416705" y="508288"/>
                  </a:lnTo>
                  <a:lnTo>
                    <a:pt x="1358866" y="508301"/>
                  </a:lnTo>
                  <a:lnTo>
                    <a:pt x="1207589" y="507718"/>
                  </a:lnTo>
                  <a:lnTo>
                    <a:pt x="1157132" y="508042"/>
                  </a:lnTo>
                  <a:lnTo>
                    <a:pt x="1106640" y="508988"/>
                  </a:lnTo>
                  <a:lnTo>
                    <a:pt x="1054994" y="510646"/>
                  </a:lnTo>
                  <a:lnTo>
                    <a:pt x="951675" y="514587"/>
                  </a:lnTo>
                  <a:lnTo>
                    <a:pt x="899989" y="516023"/>
                  </a:lnTo>
                  <a:lnTo>
                    <a:pt x="848276" y="516540"/>
                  </a:lnTo>
                  <a:lnTo>
                    <a:pt x="799832" y="516082"/>
                  </a:lnTo>
                  <a:lnTo>
                    <a:pt x="751407" y="515153"/>
                  </a:lnTo>
                  <a:lnTo>
                    <a:pt x="507534" y="508936"/>
                  </a:lnTo>
                  <a:lnTo>
                    <a:pt x="458079" y="508377"/>
                  </a:lnTo>
                  <a:lnTo>
                    <a:pt x="408592" y="508520"/>
                  </a:lnTo>
                  <a:lnTo>
                    <a:pt x="359128" y="509600"/>
                  </a:lnTo>
                  <a:lnTo>
                    <a:pt x="309743" y="511850"/>
                  </a:lnTo>
                  <a:lnTo>
                    <a:pt x="260495" y="515505"/>
                  </a:lnTo>
                  <a:lnTo>
                    <a:pt x="211438" y="520799"/>
                  </a:lnTo>
                  <a:lnTo>
                    <a:pt x="162630" y="527966"/>
                  </a:lnTo>
                  <a:lnTo>
                    <a:pt x="114125" y="537240"/>
                  </a:lnTo>
                  <a:close/>
                </a:path>
              </a:pathLst>
            </a:custGeom>
            <a:solidFill>
              <a:srgbClr val="D6C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73892" y="3224209"/>
              <a:ext cx="1696085" cy="1008380"/>
            </a:xfrm>
            <a:custGeom>
              <a:avLst/>
              <a:gdLst/>
              <a:ahLst/>
              <a:cxnLst/>
              <a:rect l="l" t="t" r="r" b="b"/>
              <a:pathLst>
                <a:path w="1696084" h="1008379">
                  <a:moveTo>
                    <a:pt x="1661375" y="1008259"/>
                  </a:moveTo>
                  <a:lnTo>
                    <a:pt x="1283261" y="1008259"/>
                  </a:lnTo>
                  <a:lnTo>
                    <a:pt x="1269961" y="1005601"/>
                  </a:lnTo>
                  <a:lnTo>
                    <a:pt x="1259123" y="998345"/>
                  </a:lnTo>
                  <a:lnTo>
                    <a:pt x="1251828" y="987565"/>
                  </a:lnTo>
                  <a:lnTo>
                    <a:pt x="1249156" y="974337"/>
                  </a:lnTo>
                  <a:lnTo>
                    <a:pt x="1249156" y="33920"/>
                  </a:lnTo>
                  <a:lnTo>
                    <a:pt x="1251828" y="20692"/>
                  </a:lnTo>
                  <a:lnTo>
                    <a:pt x="1259123" y="9913"/>
                  </a:lnTo>
                  <a:lnTo>
                    <a:pt x="1269961" y="2657"/>
                  </a:lnTo>
                  <a:lnTo>
                    <a:pt x="1283261" y="0"/>
                  </a:lnTo>
                  <a:lnTo>
                    <a:pt x="1661375" y="0"/>
                  </a:lnTo>
                  <a:lnTo>
                    <a:pt x="1674675" y="2657"/>
                  </a:lnTo>
                  <a:lnTo>
                    <a:pt x="1685512" y="9913"/>
                  </a:lnTo>
                  <a:lnTo>
                    <a:pt x="1692807" y="20692"/>
                  </a:lnTo>
                  <a:lnTo>
                    <a:pt x="1695479" y="33920"/>
                  </a:lnTo>
                  <a:lnTo>
                    <a:pt x="1695479" y="106679"/>
                  </a:lnTo>
                  <a:lnTo>
                    <a:pt x="1338748" y="106679"/>
                  </a:lnTo>
                  <a:lnTo>
                    <a:pt x="1335709" y="109702"/>
                  </a:lnTo>
                  <a:lnTo>
                    <a:pt x="1335708" y="120863"/>
                  </a:lnTo>
                  <a:lnTo>
                    <a:pt x="1338747" y="123886"/>
                  </a:lnTo>
                  <a:lnTo>
                    <a:pt x="1695479" y="123886"/>
                  </a:lnTo>
                  <a:lnTo>
                    <a:pt x="1695479" y="148717"/>
                  </a:lnTo>
                  <a:lnTo>
                    <a:pt x="1338748" y="148717"/>
                  </a:lnTo>
                  <a:lnTo>
                    <a:pt x="1335708" y="151740"/>
                  </a:lnTo>
                  <a:lnTo>
                    <a:pt x="1335708" y="162901"/>
                  </a:lnTo>
                  <a:lnTo>
                    <a:pt x="1338747" y="165924"/>
                  </a:lnTo>
                  <a:lnTo>
                    <a:pt x="1695479" y="165924"/>
                  </a:lnTo>
                  <a:lnTo>
                    <a:pt x="1695479" y="230561"/>
                  </a:lnTo>
                  <a:lnTo>
                    <a:pt x="1549547" y="230562"/>
                  </a:lnTo>
                  <a:lnTo>
                    <a:pt x="1522538" y="257426"/>
                  </a:lnTo>
                  <a:lnTo>
                    <a:pt x="1522538" y="265640"/>
                  </a:lnTo>
                  <a:lnTo>
                    <a:pt x="1695479" y="292503"/>
                  </a:lnTo>
                  <a:lnTo>
                    <a:pt x="1695479" y="414668"/>
                  </a:lnTo>
                  <a:lnTo>
                    <a:pt x="1331825" y="414668"/>
                  </a:lnTo>
                  <a:lnTo>
                    <a:pt x="1328785" y="417690"/>
                  </a:lnTo>
                  <a:lnTo>
                    <a:pt x="1328786" y="428851"/>
                  </a:lnTo>
                  <a:lnTo>
                    <a:pt x="1331824" y="431872"/>
                  </a:lnTo>
                  <a:lnTo>
                    <a:pt x="1695479" y="431872"/>
                  </a:lnTo>
                  <a:lnTo>
                    <a:pt x="1695479" y="466047"/>
                  </a:lnTo>
                  <a:lnTo>
                    <a:pt x="1331825" y="466047"/>
                  </a:lnTo>
                  <a:lnTo>
                    <a:pt x="1328785" y="469069"/>
                  </a:lnTo>
                  <a:lnTo>
                    <a:pt x="1328786" y="480230"/>
                  </a:lnTo>
                  <a:lnTo>
                    <a:pt x="1331824" y="483253"/>
                  </a:lnTo>
                  <a:lnTo>
                    <a:pt x="1695479" y="483253"/>
                  </a:lnTo>
                  <a:lnTo>
                    <a:pt x="1695479" y="517427"/>
                  </a:lnTo>
                  <a:lnTo>
                    <a:pt x="1331825" y="517427"/>
                  </a:lnTo>
                  <a:lnTo>
                    <a:pt x="1328785" y="520450"/>
                  </a:lnTo>
                  <a:lnTo>
                    <a:pt x="1328786" y="531610"/>
                  </a:lnTo>
                  <a:lnTo>
                    <a:pt x="1331824" y="534633"/>
                  </a:lnTo>
                  <a:lnTo>
                    <a:pt x="1695479" y="534633"/>
                  </a:lnTo>
                  <a:lnTo>
                    <a:pt x="1695479" y="568807"/>
                  </a:lnTo>
                  <a:lnTo>
                    <a:pt x="1331825" y="568807"/>
                  </a:lnTo>
                  <a:lnTo>
                    <a:pt x="1328786" y="571830"/>
                  </a:lnTo>
                  <a:lnTo>
                    <a:pt x="1328785" y="582991"/>
                  </a:lnTo>
                  <a:lnTo>
                    <a:pt x="1331824" y="586012"/>
                  </a:lnTo>
                  <a:lnTo>
                    <a:pt x="1695479" y="586012"/>
                  </a:lnTo>
                  <a:lnTo>
                    <a:pt x="1695479" y="743307"/>
                  </a:lnTo>
                  <a:lnTo>
                    <a:pt x="1536269" y="743307"/>
                  </a:lnTo>
                  <a:lnTo>
                    <a:pt x="1515614" y="763848"/>
                  </a:lnTo>
                  <a:lnTo>
                    <a:pt x="1515614" y="856970"/>
                  </a:lnTo>
                  <a:lnTo>
                    <a:pt x="1517232" y="864981"/>
                  </a:lnTo>
                  <a:lnTo>
                    <a:pt x="1521650" y="871508"/>
                  </a:lnTo>
                  <a:lnTo>
                    <a:pt x="1528214" y="875902"/>
                  </a:lnTo>
                  <a:lnTo>
                    <a:pt x="1536269" y="877511"/>
                  </a:lnTo>
                  <a:lnTo>
                    <a:pt x="1695479" y="877511"/>
                  </a:lnTo>
                  <a:lnTo>
                    <a:pt x="1695479" y="974337"/>
                  </a:lnTo>
                  <a:lnTo>
                    <a:pt x="1692807" y="987565"/>
                  </a:lnTo>
                  <a:lnTo>
                    <a:pt x="1685512" y="998345"/>
                  </a:lnTo>
                  <a:lnTo>
                    <a:pt x="1674675" y="1005601"/>
                  </a:lnTo>
                  <a:lnTo>
                    <a:pt x="1661375" y="1008259"/>
                  </a:lnTo>
                  <a:close/>
                </a:path>
                <a:path w="1696084" h="1008379">
                  <a:moveTo>
                    <a:pt x="1695479" y="123886"/>
                  </a:moveTo>
                  <a:lnTo>
                    <a:pt x="1588700" y="123886"/>
                  </a:lnTo>
                  <a:lnTo>
                    <a:pt x="1591738" y="120863"/>
                  </a:lnTo>
                  <a:lnTo>
                    <a:pt x="1591738" y="109702"/>
                  </a:lnTo>
                  <a:lnTo>
                    <a:pt x="1588700" y="106679"/>
                  </a:lnTo>
                  <a:lnTo>
                    <a:pt x="1342523" y="106679"/>
                  </a:lnTo>
                  <a:lnTo>
                    <a:pt x="1695479" y="106679"/>
                  </a:lnTo>
                  <a:lnTo>
                    <a:pt x="1695479" y="123886"/>
                  </a:lnTo>
                  <a:close/>
                </a:path>
                <a:path w="1696084" h="1008379">
                  <a:moveTo>
                    <a:pt x="1695479" y="165924"/>
                  </a:moveTo>
                  <a:lnTo>
                    <a:pt x="1588700" y="165924"/>
                  </a:lnTo>
                  <a:lnTo>
                    <a:pt x="1591738" y="162901"/>
                  </a:lnTo>
                  <a:lnTo>
                    <a:pt x="1591738" y="151740"/>
                  </a:lnTo>
                  <a:lnTo>
                    <a:pt x="1588700" y="148717"/>
                  </a:lnTo>
                  <a:lnTo>
                    <a:pt x="1695479" y="148717"/>
                  </a:lnTo>
                  <a:lnTo>
                    <a:pt x="1695479" y="165924"/>
                  </a:lnTo>
                  <a:close/>
                </a:path>
                <a:path w="1696084" h="1008379">
                  <a:moveTo>
                    <a:pt x="1695479" y="292503"/>
                  </a:moveTo>
                  <a:lnTo>
                    <a:pt x="1557806" y="292503"/>
                  </a:lnTo>
                  <a:lnTo>
                    <a:pt x="1561778" y="291717"/>
                  </a:lnTo>
                  <a:lnTo>
                    <a:pt x="1569408" y="288574"/>
                  </a:lnTo>
                  <a:lnTo>
                    <a:pt x="1584816" y="257426"/>
                  </a:lnTo>
                  <a:lnTo>
                    <a:pt x="1584026" y="253475"/>
                  </a:lnTo>
                  <a:lnTo>
                    <a:pt x="1557807" y="230561"/>
                  </a:lnTo>
                  <a:lnTo>
                    <a:pt x="1695479" y="230561"/>
                  </a:lnTo>
                  <a:lnTo>
                    <a:pt x="1695479" y="292503"/>
                  </a:lnTo>
                  <a:close/>
                </a:path>
                <a:path w="1696084" h="1008379">
                  <a:moveTo>
                    <a:pt x="1553677" y="230562"/>
                  </a:moveTo>
                  <a:lnTo>
                    <a:pt x="1549548" y="230561"/>
                  </a:lnTo>
                  <a:lnTo>
                    <a:pt x="1556430" y="230561"/>
                  </a:lnTo>
                  <a:lnTo>
                    <a:pt x="1553677" y="230562"/>
                  </a:lnTo>
                  <a:close/>
                </a:path>
                <a:path w="1696084" h="1008379">
                  <a:moveTo>
                    <a:pt x="1695479" y="431872"/>
                  </a:moveTo>
                  <a:lnTo>
                    <a:pt x="1581777" y="431872"/>
                  </a:lnTo>
                  <a:lnTo>
                    <a:pt x="1584816" y="428851"/>
                  </a:lnTo>
                  <a:lnTo>
                    <a:pt x="1584816" y="417690"/>
                  </a:lnTo>
                  <a:lnTo>
                    <a:pt x="1581777" y="414668"/>
                  </a:lnTo>
                  <a:lnTo>
                    <a:pt x="1695479" y="414668"/>
                  </a:lnTo>
                  <a:lnTo>
                    <a:pt x="1695479" y="431872"/>
                  </a:lnTo>
                  <a:close/>
                </a:path>
                <a:path w="1696084" h="1008379">
                  <a:moveTo>
                    <a:pt x="1695479" y="483253"/>
                  </a:moveTo>
                  <a:lnTo>
                    <a:pt x="1581777" y="483253"/>
                  </a:lnTo>
                  <a:lnTo>
                    <a:pt x="1584816" y="480230"/>
                  </a:lnTo>
                  <a:lnTo>
                    <a:pt x="1584816" y="469069"/>
                  </a:lnTo>
                  <a:lnTo>
                    <a:pt x="1581777" y="466047"/>
                  </a:lnTo>
                  <a:lnTo>
                    <a:pt x="1695479" y="466047"/>
                  </a:lnTo>
                  <a:lnTo>
                    <a:pt x="1695479" y="483253"/>
                  </a:lnTo>
                  <a:close/>
                </a:path>
                <a:path w="1696084" h="1008379">
                  <a:moveTo>
                    <a:pt x="1695479" y="534633"/>
                  </a:moveTo>
                  <a:lnTo>
                    <a:pt x="1581777" y="534633"/>
                  </a:lnTo>
                  <a:lnTo>
                    <a:pt x="1584816" y="531610"/>
                  </a:lnTo>
                  <a:lnTo>
                    <a:pt x="1584816" y="520450"/>
                  </a:lnTo>
                  <a:lnTo>
                    <a:pt x="1581777" y="517427"/>
                  </a:lnTo>
                  <a:lnTo>
                    <a:pt x="1695479" y="517427"/>
                  </a:lnTo>
                  <a:lnTo>
                    <a:pt x="1695479" y="534633"/>
                  </a:lnTo>
                  <a:close/>
                </a:path>
                <a:path w="1696084" h="1008379">
                  <a:moveTo>
                    <a:pt x="1695479" y="586012"/>
                  </a:moveTo>
                  <a:lnTo>
                    <a:pt x="1581777" y="586012"/>
                  </a:lnTo>
                  <a:lnTo>
                    <a:pt x="1584816" y="582991"/>
                  </a:lnTo>
                  <a:lnTo>
                    <a:pt x="1584816" y="571830"/>
                  </a:lnTo>
                  <a:lnTo>
                    <a:pt x="1581777" y="568807"/>
                  </a:lnTo>
                  <a:lnTo>
                    <a:pt x="1695479" y="568807"/>
                  </a:lnTo>
                  <a:lnTo>
                    <a:pt x="1695479" y="586012"/>
                  </a:lnTo>
                  <a:close/>
                </a:path>
                <a:path w="1696084" h="1008379">
                  <a:moveTo>
                    <a:pt x="1695479" y="877511"/>
                  </a:moveTo>
                  <a:lnTo>
                    <a:pt x="1602216" y="877511"/>
                  </a:lnTo>
                  <a:lnTo>
                    <a:pt x="1610271" y="875902"/>
                  </a:lnTo>
                  <a:lnTo>
                    <a:pt x="1616834" y="871508"/>
                  </a:lnTo>
                  <a:lnTo>
                    <a:pt x="1621252" y="864981"/>
                  </a:lnTo>
                  <a:lnTo>
                    <a:pt x="1622870" y="856970"/>
                  </a:lnTo>
                  <a:lnTo>
                    <a:pt x="1622870" y="763848"/>
                  </a:lnTo>
                  <a:lnTo>
                    <a:pt x="1621252" y="755837"/>
                  </a:lnTo>
                  <a:lnTo>
                    <a:pt x="1616834" y="749310"/>
                  </a:lnTo>
                  <a:lnTo>
                    <a:pt x="1610271" y="744916"/>
                  </a:lnTo>
                  <a:lnTo>
                    <a:pt x="1602216" y="743307"/>
                  </a:lnTo>
                  <a:lnTo>
                    <a:pt x="1536269" y="743307"/>
                  </a:lnTo>
                  <a:lnTo>
                    <a:pt x="1695479" y="743307"/>
                  </a:lnTo>
                  <a:lnTo>
                    <a:pt x="1695479" y="877511"/>
                  </a:lnTo>
                  <a:close/>
                </a:path>
                <a:path w="1696084" h="1008379">
                  <a:moveTo>
                    <a:pt x="1145556" y="784572"/>
                  </a:moveTo>
                  <a:lnTo>
                    <a:pt x="27678" y="784572"/>
                  </a:lnTo>
                  <a:lnTo>
                    <a:pt x="16885" y="782416"/>
                  </a:lnTo>
                  <a:lnTo>
                    <a:pt x="8089" y="776527"/>
                  </a:lnTo>
                  <a:lnTo>
                    <a:pt x="2168" y="767778"/>
                  </a:lnTo>
                  <a:lnTo>
                    <a:pt x="0" y="757043"/>
                  </a:lnTo>
                  <a:lnTo>
                    <a:pt x="0" y="30970"/>
                  </a:lnTo>
                  <a:lnTo>
                    <a:pt x="2168" y="20234"/>
                  </a:lnTo>
                  <a:lnTo>
                    <a:pt x="8089" y="11485"/>
                  </a:lnTo>
                  <a:lnTo>
                    <a:pt x="16885" y="5597"/>
                  </a:lnTo>
                  <a:lnTo>
                    <a:pt x="27678" y="3440"/>
                  </a:lnTo>
                  <a:lnTo>
                    <a:pt x="1145556" y="3440"/>
                  </a:lnTo>
                  <a:lnTo>
                    <a:pt x="1156350" y="5597"/>
                  </a:lnTo>
                  <a:lnTo>
                    <a:pt x="1165146" y="11485"/>
                  </a:lnTo>
                  <a:lnTo>
                    <a:pt x="1171067" y="20234"/>
                  </a:lnTo>
                  <a:lnTo>
                    <a:pt x="1173235" y="30970"/>
                  </a:lnTo>
                  <a:lnTo>
                    <a:pt x="1173235" y="41294"/>
                  </a:lnTo>
                  <a:lnTo>
                    <a:pt x="29173" y="41294"/>
                  </a:lnTo>
                  <a:lnTo>
                    <a:pt x="29173" y="746769"/>
                  </a:lnTo>
                  <a:lnTo>
                    <a:pt x="1173235" y="746769"/>
                  </a:lnTo>
                  <a:lnTo>
                    <a:pt x="1173235" y="757043"/>
                  </a:lnTo>
                  <a:lnTo>
                    <a:pt x="1171067" y="767778"/>
                  </a:lnTo>
                  <a:lnTo>
                    <a:pt x="1165146" y="776527"/>
                  </a:lnTo>
                  <a:lnTo>
                    <a:pt x="1156350" y="782416"/>
                  </a:lnTo>
                  <a:lnTo>
                    <a:pt x="1145556" y="784572"/>
                  </a:lnTo>
                  <a:close/>
                </a:path>
                <a:path w="1696084" h="1008379">
                  <a:moveTo>
                    <a:pt x="1173235" y="746769"/>
                  </a:moveTo>
                  <a:lnTo>
                    <a:pt x="1144081" y="746769"/>
                  </a:lnTo>
                  <a:lnTo>
                    <a:pt x="1144081" y="41294"/>
                  </a:lnTo>
                  <a:lnTo>
                    <a:pt x="1173235" y="41294"/>
                  </a:lnTo>
                  <a:lnTo>
                    <a:pt x="1173235" y="746769"/>
                  </a:lnTo>
                  <a:close/>
                </a:path>
                <a:path w="1696084" h="1008379">
                  <a:moveTo>
                    <a:pt x="681159" y="929107"/>
                  </a:moveTo>
                  <a:lnTo>
                    <a:pt x="492076" y="929107"/>
                  </a:lnTo>
                  <a:lnTo>
                    <a:pt x="503678" y="784572"/>
                  </a:lnTo>
                  <a:lnTo>
                    <a:pt x="669557" y="784572"/>
                  </a:lnTo>
                  <a:lnTo>
                    <a:pt x="681159" y="929107"/>
                  </a:lnTo>
                  <a:close/>
                </a:path>
                <a:path w="1696084" h="1008379">
                  <a:moveTo>
                    <a:pt x="853964" y="970402"/>
                  </a:moveTo>
                  <a:lnTo>
                    <a:pt x="312354" y="970402"/>
                  </a:lnTo>
                  <a:lnTo>
                    <a:pt x="304640" y="966017"/>
                  </a:lnTo>
                  <a:lnTo>
                    <a:pt x="304640" y="933492"/>
                  </a:lnTo>
                  <a:lnTo>
                    <a:pt x="312354" y="929107"/>
                  </a:lnTo>
                  <a:lnTo>
                    <a:pt x="853964" y="929107"/>
                  </a:lnTo>
                  <a:lnTo>
                    <a:pt x="861679" y="933492"/>
                  </a:lnTo>
                  <a:lnTo>
                    <a:pt x="861680" y="966017"/>
                  </a:lnTo>
                  <a:lnTo>
                    <a:pt x="853964" y="97040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58" y="3236975"/>
              <a:ext cx="1341119" cy="8808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516517" y="4365951"/>
            <a:ext cx="2907665" cy="862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575"/>
              </a:lnSpc>
              <a:spcBef>
                <a:spcPts val="95"/>
              </a:spcBef>
            </a:pPr>
            <a:r>
              <a:rPr sz="1500" spc="-95" dirty="0">
                <a:latin typeface="Cambria"/>
                <a:cs typeface="Cambria"/>
              </a:rPr>
              <a:t>A6120110206</a:t>
            </a:r>
            <a:endParaRPr sz="1500">
              <a:latin typeface="Cambria"/>
              <a:cs typeface="Cambria"/>
            </a:endParaRPr>
          </a:p>
          <a:p>
            <a:pPr algn="ctr">
              <a:lnSpc>
                <a:spcPts val="3195"/>
              </a:lnSpc>
            </a:pPr>
            <a:r>
              <a:rPr sz="2850" spc="-505" dirty="0">
                <a:solidFill>
                  <a:srgbClr val="787878"/>
                </a:solidFill>
                <a:latin typeface="Cambria"/>
                <a:cs typeface="Cambria"/>
              </a:rPr>
              <a:t>A</a:t>
            </a:r>
            <a:r>
              <a:rPr sz="2850" spc="-465" dirty="0">
                <a:solidFill>
                  <a:srgbClr val="787878"/>
                </a:solidFill>
                <a:latin typeface="Cambria"/>
                <a:cs typeface="Cambria"/>
              </a:rPr>
              <a:t>Q</a:t>
            </a:r>
            <a:r>
              <a:rPr sz="2850" spc="10" dirty="0">
                <a:solidFill>
                  <a:srgbClr val="787878"/>
                </a:solidFill>
                <a:latin typeface="Cambria"/>
                <a:cs typeface="Cambria"/>
              </a:rPr>
              <a:t> </a:t>
            </a:r>
            <a:r>
              <a:rPr sz="2850" spc="-525" dirty="0">
                <a:solidFill>
                  <a:srgbClr val="787878"/>
                </a:solidFill>
                <a:latin typeface="Cambria"/>
                <a:cs typeface="Cambria"/>
              </a:rPr>
              <a:t>H</a:t>
            </a:r>
            <a:r>
              <a:rPr sz="2850" spc="-480" dirty="0">
                <a:solidFill>
                  <a:srgbClr val="787878"/>
                </a:solidFill>
                <a:latin typeface="Cambria"/>
                <a:cs typeface="Cambria"/>
              </a:rPr>
              <a:t>OM</a:t>
            </a:r>
            <a:r>
              <a:rPr sz="2850" spc="-560" dirty="0">
                <a:solidFill>
                  <a:srgbClr val="787878"/>
                </a:solidFill>
                <a:latin typeface="Cambria"/>
                <a:cs typeface="Cambria"/>
              </a:rPr>
              <a:t>E</a:t>
            </a:r>
            <a:r>
              <a:rPr sz="2850" spc="10" dirty="0">
                <a:solidFill>
                  <a:srgbClr val="787878"/>
                </a:solidFill>
                <a:latin typeface="Cambria"/>
                <a:cs typeface="Cambria"/>
              </a:rPr>
              <a:t> </a:t>
            </a:r>
            <a:r>
              <a:rPr sz="2850" spc="-505" dirty="0">
                <a:solidFill>
                  <a:srgbClr val="787878"/>
                </a:solidFill>
                <a:latin typeface="Cambria"/>
                <a:cs typeface="Cambria"/>
              </a:rPr>
              <a:t>A</a:t>
            </a:r>
            <a:r>
              <a:rPr sz="2850" spc="-530" dirty="0">
                <a:solidFill>
                  <a:srgbClr val="787878"/>
                </a:solidFill>
                <a:latin typeface="Cambria"/>
                <a:cs typeface="Cambria"/>
              </a:rPr>
              <a:t>LL</a:t>
            </a:r>
            <a:r>
              <a:rPr sz="2850" spc="-180" dirty="0">
                <a:solidFill>
                  <a:srgbClr val="787878"/>
                </a:solidFill>
                <a:latin typeface="Cambria"/>
                <a:cs typeface="Cambria"/>
              </a:rPr>
              <a:t>I</a:t>
            </a:r>
            <a:r>
              <a:rPr sz="2850" spc="-405" dirty="0">
                <a:solidFill>
                  <a:srgbClr val="787878"/>
                </a:solidFill>
                <a:latin typeface="Cambria"/>
                <a:cs typeface="Cambria"/>
              </a:rPr>
              <a:t>N</a:t>
            </a:r>
            <a:r>
              <a:rPr sz="2850" spc="-620" dirty="0">
                <a:solidFill>
                  <a:srgbClr val="787878"/>
                </a:solidFill>
                <a:latin typeface="Cambria"/>
                <a:cs typeface="Cambria"/>
              </a:rPr>
              <a:t>1</a:t>
            </a:r>
            <a:r>
              <a:rPr sz="2850" spc="10" dirty="0">
                <a:solidFill>
                  <a:srgbClr val="787878"/>
                </a:solidFill>
                <a:latin typeface="Cambria"/>
                <a:cs typeface="Cambria"/>
              </a:rPr>
              <a:t> </a:t>
            </a:r>
            <a:r>
              <a:rPr sz="2850" spc="-425" dirty="0">
                <a:solidFill>
                  <a:srgbClr val="787878"/>
                </a:solidFill>
                <a:latin typeface="Cambria"/>
                <a:cs typeface="Cambria"/>
              </a:rPr>
              <a:t>G</a:t>
            </a:r>
            <a:r>
              <a:rPr sz="2850" spc="-565" dirty="0">
                <a:solidFill>
                  <a:srgbClr val="787878"/>
                </a:solidFill>
                <a:latin typeface="Cambria"/>
                <a:cs typeface="Cambria"/>
              </a:rPr>
              <a:t>E</a:t>
            </a:r>
            <a:r>
              <a:rPr sz="2850" spc="-400" dirty="0">
                <a:solidFill>
                  <a:srgbClr val="787878"/>
                </a:solidFill>
                <a:latin typeface="Cambria"/>
                <a:cs typeface="Cambria"/>
              </a:rPr>
              <a:t>N</a:t>
            </a:r>
            <a:r>
              <a:rPr sz="2850" spc="10" dirty="0">
                <a:solidFill>
                  <a:srgbClr val="787878"/>
                </a:solidFill>
                <a:latin typeface="Cambria"/>
                <a:cs typeface="Cambria"/>
              </a:rPr>
              <a:t> </a:t>
            </a:r>
            <a:r>
              <a:rPr sz="2850" spc="-385" dirty="0">
                <a:solidFill>
                  <a:srgbClr val="787878"/>
                </a:solidFill>
                <a:latin typeface="Cambria"/>
                <a:cs typeface="Cambria"/>
              </a:rPr>
              <a:t>2</a:t>
            </a:r>
            <a:endParaRPr sz="28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sz="1150" b="1" spc="185" dirty="0">
                <a:solidFill>
                  <a:srgbClr val="787878"/>
                </a:solidFill>
                <a:latin typeface="Calibri"/>
                <a:cs typeface="Calibri"/>
              </a:rPr>
              <a:t>PERSONAL</a:t>
            </a:r>
            <a:r>
              <a:rPr sz="1150" b="1" spc="35" dirty="0">
                <a:solidFill>
                  <a:srgbClr val="787878"/>
                </a:solidFill>
                <a:latin typeface="Calibri"/>
                <a:cs typeface="Calibri"/>
              </a:rPr>
              <a:t> </a:t>
            </a:r>
            <a:r>
              <a:rPr sz="1150" b="1" spc="180" dirty="0">
                <a:solidFill>
                  <a:srgbClr val="787878"/>
                </a:solidFill>
                <a:latin typeface="Calibri"/>
                <a:cs typeface="Calibri"/>
              </a:rPr>
              <a:t>DESKTOP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8009" y="479660"/>
            <a:ext cx="17849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560" dirty="0">
                <a:solidFill>
                  <a:srgbClr val="FFD32D"/>
                </a:solidFill>
                <a:latin typeface="Cambria"/>
                <a:cs typeface="Cambria"/>
              </a:rPr>
              <a:t>R</a:t>
            </a:r>
            <a:r>
              <a:rPr sz="3750" spc="-740" dirty="0">
                <a:solidFill>
                  <a:srgbClr val="FFD32D"/>
                </a:solidFill>
                <a:latin typeface="Cambria"/>
                <a:cs typeface="Cambria"/>
              </a:rPr>
              <a:t>E</a:t>
            </a:r>
            <a:r>
              <a:rPr sz="3750" spc="-615" dirty="0">
                <a:solidFill>
                  <a:srgbClr val="FFD32D"/>
                </a:solidFill>
                <a:latin typeface="Cambria"/>
                <a:cs typeface="Cambria"/>
              </a:rPr>
              <a:t>Q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40" dirty="0">
                <a:solidFill>
                  <a:srgbClr val="FFD32D"/>
                </a:solidFill>
                <a:latin typeface="Cambria"/>
                <a:cs typeface="Cambria"/>
              </a:rPr>
              <a:t>E</a:t>
            </a:r>
            <a:r>
              <a:rPr sz="3750" spc="-365" dirty="0">
                <a:solidFill>
                  <a:srgbClr val="FFD32D"/>
                </a:solidFill>
                <a:latin typeface="Cambria"/>
                <a:cs typeface="Cambria"/>
              </a:rPr>
              <a:t>S</a:t>
            </a:r>
            <a:r>
              <a:rPr sz="3750" spc="-750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r>
              <a:rPr sz="3750" spc="20" dirty="0">
                <a:solidFill>
                  <a:srgbClr val="FFD32D"/>
                </a:solidFill>
                <a:latin typeface="Cambria"/>
                <a:cs typeface="Cambria"/>
              </a:rPr>
              <a:t> </a:t>
            </a:r>
            <a:r>
              <a:rPr sz="3750" spc="-440" dirty="0">
                <a:solidFill>
                  <a:srgbClr val="FFD32D"/>
                </a:solidFill>
                <a:latin typeface="Cambria"/>
                <a:cs typeface="Cambria"/>
              </a:rPr>
              <a:t>5</a:t>
            </a:r>
            <a:endParaRPr sz="375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37207" y="6251680"/>
            <a:ext cx="3645535" cy="3006725"/>
            <a:chOff x="13137207" y="6251680"/>
            <a:chExt cx="3645535" cy="30067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37207" y="6251680"/>
              <a:ext cx="3645226" cy="30064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8734" y="7013447"/>
              <a:ext cx="1225295" cy="88087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387037" y="8171575"/>
            <a:ext cx="3166745" cy="840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680"/>
              </a:lnSpc>
              <a:spcBef>
                <a:spcPts val="95"/>
              </a:spcBef>
            </a:pPr>
            <a:r>
              <a:rPr sz="1500" spc="-130" dirty="0">
                <a:latin typeface="Cambria"/>
                <a:cs typeface="Cambria"/>
              </a:rPr>
              <a:t>A2118150101</a:t>
            </a:r>
            <a:endParaRPr sz="1500">
              <a:latin typeface="Cambria"/>
              <a:cs typeface="Cambria"/>
            </a:endParaRPr>
          </a:p>
          <a:p>
            <a:pPr algn="ctr">
              <a:lnSpc>
                <a:spcPts val="3300"/>
              </a:lnSpc>
            </a:pPr>
            <a:r>
              <a:rPr sz="2850" spc="-505" dirty="0">
                <a:solidFill>
                  <a:srgbClr val="787878"/>
                </a:solidFill>
                <a:latin typeface="Cambria"/>
                <a:cs typeface="Cambria"/>
              </a:rPr>
              <a:t>A</a:t>
            </a:r>
            <a:r>
              <a:rPr sz="2850" spc="-465" dirty="0">
                <a:solidFill>
                  <a:srgbClr val="787878"/>
                </a:solidFill>
                <a:latin typeface="Cambria"/>
                <a:cs typeface="Cambria"/>
              </a:rPr>
              <a:t>Q</a:t>
            </a:r>
            <a:r>
              <a:rPr sz="2850" spc="10" dirty="0">
                <a:solidFill>
                  <a:srgbClr val="787878"/>
                </a:solidFill>
                <a:latin typeface="Cambria"/>
                <a:cs typeface="Cambria"/>
              </a:rPr>
              <a:t> </a:t>
            </a:r>
            <a:r>
              <a:rPr sz="2850" spc="-480" dirty="0">
                <a:solidFill>
                  <a:srgbClr val="787878"/>
                </a:solidFill>
                <a:latin typeface="Cambria"/>
                <a:cs typeface="Cambria"/>
              </a:rPr>
              <a:t>M</a:t>
            </a:r>
            <a:r>
              <a:rPr sz="2850" spc="-505" dirty="0">
                <a:solidFill>
                  <a:srgbClr val="787878"/>
                </a:solidFill>
                <a:latin typeface="Cambria"/>
                <a:cs typeface="Cambria"/>
              </a:rPr>
              <a:t>A</a:t>
            </a:r>
            <a:r>
              <a:rPr sz="2850" spc="-280" dirty="0">
                <a:solidFill>
                  <a:srgbClr val="787878"/>
                </a:solidFill>
                <a:latin typeface="Cambria"/>
                <a:cs typeface="Cambria"/>
              </a:rPr>
              <a:t>S</a:t>
            </a:r>
            <a:r>
              <a:rPr sz="2850" spc="-580" dirty="0">
                <a:solidFill>
                  <a:srgbClr val="787878"/>
                </a:solidFill>
                <a:latin typeface="Cambria"/>
                <a:cs typeface="Cambria"/>
              </a:rPr>
              <a:t>T</a:t>
            </a:r>
            <a:r>
              <a:rPr sz="2850" spc="-565" dirty="0">
                <a:solidFill>
                  <a:srgbClr val="787878"/>
                </a:solidFill>
                <a:latin typeface="Cambria"/>
                <a:cs typeface="Cambria"/>
              </a:rPr>
              <a:t>E</a:t>
            </a:r>
            <a:r>
              <a:rPr sz="2850" spc="-425" dirty="0">
                <a:solidFill>
                  <a:srgbClr val="787878"/>
                </a:solidFill>
                <a:latin typeface="Cambria"/>
                <a:cs typeface="Cambria"/>
              </a:rPr>
              <a:t>R</a:t>
            </a:r>
            <a:r>
              <a:rPr sz="2850" spc="10" dirty="0">
                <a:solidFill>
                  <a:srgbClr val="787878"/>
                </a:solidFill>
                <a:latin typeface="Cambria"/>
                <a:cs typeface="Cambria"/>
              </a:rPr>
              <a:t> </a:t>
            </a:r>
            <a:r>
              <a:rPr sz="2850" spc="-765" dirty="0">
                <a:solidFill>
                  <a:srgbClr val="787878"/>
                </a:solidFill>
                <a:latin typeface="Cambria"/>
                <a:cs typeface="Cambria"/>
              </a:rPr>
              <a:t>W</a:t>
            </a:r>
            <a:r>
              <a:rPr sz="2850" spc="-180" dirty="0">
                <a:solidFill>
                  <a:srgbClr val="787878"/>
                </a:solidFill>
                <a:latin typeface="Cambria"/>
                <a:cs typeface="Cambria"/>
              </a:rPr>
              <a:t>I</a:t>
            </a:r>
            <a:r>
              <a:rPr sz="2850" spc="-430" dirty="0">
                <a:solidFill>
                  <a:srgbClr val="787878"/>
                </a:solidFill>
                <a:latin typeface="Cambria"/>
                <a:cs typeface="Cambria"/>
              </a:rPr>
              <a:t>R</a:t>
            </a:r>
            <a:r>
              <a:rPr sz="2850" spc="-565" dirty="0">
                <a:solidFill>
                  <a:srgbClr val="787878"/>
                </a:solidFill>
                <a:latin typeface="Cambria"/>
                <a:cs typeface="Cambria"/>
              </a:rPr>
              <a:t>E</a:t>
            </a:r>
            <a:r>
              <a:rPr sz="2850" spc="-495" dirty="0">
                <a:solidFill>
                  <a:srgbClr val="787878"/>
                </a:solidFill>
                <a:latin typeface="Cambria"/>
                <a:cs typeface="Cambria"/>
              </a:rPr>
              <a:t>D</a:t>
            </a:r>
            <a:r>
              <a:rPr sz="2850" spc="10" dirty="0">
                <a:solidFill>
                  <a:srgbClr val="787878"/>
                </a:solidFill>
                <a:latin typeface="Cambria"/>
                <a:cs typeface="Cambria"/>
              </a:rPr>
              <a:t> </a:t>
            </a:r>
            <a:r>
              <a:rPr sz="2850" spc="-340" dirty="0">
                <a:solidFill>
                  <a:srgbClr val="787878"/>
                </a:solidFill>
                <a:latin typeface="Cambria"/>
                <a:cs typeface="Cambria"/>
              </a:rPr>
              <a:t>X</a:t>
            </a:r>
            <a:r>
              <a:rPr sz="2850" spc="-620" dirty="0">
                <a:solidFill>
                  <a:srgbClr val="787878"/>
                </a:solidFill>
                <a:latin typeface="Cambria"/>
                <a:cs typeface="Cambria"/>
              </a:rPr>
              <a:t>1</a:t>
            </a:r>
            <a:r>
              <a:rPr sz="2850" spc="10" dirty="0">
                <a:solidFill>
                  <a:srgbClr val="787878"/>
                </a:solidFill>
                <a:latin typeface="Cambria"/>
                <a:cs typeface="Cambria"/>
              </a:rPr>
              <a:t> </a:t>
            </a:r>
            <a:r>
              <a:rPr sz="2850" spc="-480" dirty="0">
                <a:solidFill>
                  <a:srgbClr val="787878"/>
                </a:solidFill>
                <a:latin typeface="Cambria"/>
                <a:cs typeface="Cambria"/>
              </a:rPr>
              <a:t>M</a:t>
            </a:r>
            <a:r>
              <a:rPr sz="2850" spc="-275" dirty="0">
                <a:solidFill>
                  <a:srgbClr val="787878"/>
                </a:solidFill>
                <a:latin typeface="Cambria"/>
                <a:cs typeface="Cambria"/>
              </a:rPr>
              <a:t>S</a:t>
            </a:r>
            <a:endParaRPr sz="285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150" b="1" spc="155" dirty="0">
                <a:solidFill>
                  <a:srgbClr val="787878"/>
                </a:solidFill>
                <a:latin typeface="Calibri"/>
                <a:cs typeface="Calibri"/>
              </a:rPr>
              <a:t>MOUSE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051" y="1144284"/>
            <a:ext cx="12343130" cy="378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1219200">
              <a:lnSpc>
                <a:spcPct val="115900"/>
              </a:lnSpc>
              <a:spcBef>
                <a:spcPts val="95"/>
              </a:spcBef>
            </a:pPr>
            <a:r>
              <a:rPr sz="2750" spc="-55" dirty="0">
                <a:solidFill>
                  <a:srgbClr val="FFFFFF"/>
                </a:solidFill>
                <a:latin typeface="Lucida Sans"/>
                <a:cs typeface="Lucida Sans"/>
              </a:rPr>
              <a:t>Get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2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40" dirty="0">
                <a:solidFill>
                  <a:srgbClr val="FFFFFF"/>
                </a:solidFill>
                <a:latin typeface="Lucida Sans"/>
                <a:cs typeface="Lucida Sans"/>
              </a:rPr>
              <a:t>products</a:t>
            </a:r>
            <a:r>
              <a:rPr sz="2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90" dirty="0">
                <a:solidFill>
                  <a:srgbClr val="FFFFFF"/>
                </a:solidFill>
                <a:latin typeface="Lucida Sans"/>
                <a:cs typeface="Lucida Sans"/>
              </a:rPr>
              <a:t>that</a:t>
            </a:r>
            <a:r>
              <a:rPr sz="2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40" dirty="0">
                <a:solidFill>
                  <a:srgbClr val="FFFFFF"/>
                </a:solidFill>
                <a:latin typeface="Lucida Sans"/>
                <a:cs typeface="Lucida Sans"/>
              </a:rPr>
              <a:t>have</a:t>
            </a:r>
            <a:r>
              <a:rPr sz="2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2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55" dirty="0">
                <a:solidFill>
                  <a:srgbClr val="FFFFFF"/>
                </a:solidFill>
                <a:latin typeface="Lucida Sans"/>
                <a:cs typeface="Lucida Sans"/>
              </a:rPr>
              <a:t>highest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30" dirty="0">
                <a:solidFill>
                  <a:srgbClr val="FFFFFF"/>
                </a:solidFill>
                <a:latin typeface="Lucida Sans"/>
                <a:cs typeface="Lucida Sans"/>
              </a:rPr>
              <a:t>lowest</a:t>
            </a:r>
            <a:r>
              <a:rPr sz="2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40" dirty="0">
                <a:solidFill>
                  <a:srgbClr val="FFFFFF"/>
                </a:solidFill>
                <a:latin typeface="Lucida Sans"/>
                <a:cs typeface="Lucida Sans"/>
              </a:rPr>
              <a:t>manufacturing</a:t>
            </a:r>
            <a:r>
              <a:rPr sz="2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60" dirty="0">
                <a:solidFill>
                  <a:srgbClr val="FFFFFF"/>
                </a:solidFill>
                <a:latin typeface="Lucida Sans"/>
                <a:cs typeface="Lucida Sans"/>
              </a:rPr>
              <a:t>costs. </a:t>
            </a:r>
            <a:r>
              <a:rPr sz="2750" spc="-8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29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50" spc="-6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5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50" spc="-22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17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750" spc="-22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750" spc="-8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50" spc="-22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50" spc="-125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50" spc="-225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5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50" spc="-6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5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50" spc="-13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50" spc="-60" dirty="0">
                <a:solidFill>
                  <a:srgbClr val="FFFFFF"/>
                </a:solidFill>
                <a:latin typeface="Lucida Sans"/>
                <a:cs typeface="Lucida Sans"/>
              </a:rPr>
              <a:t>,</a:t>
            </a:r>
            <a:endParaRPr sz="2750">
              <a:latin typeface="Lucida Sans"/>
              <a:cs typeface="Lucida Sans"/>
            </a:endParaRPr>
          </a:p>
          <a:p>
            <a:pPr marL="42545" marR="9189720">
              <a:lnSpc>
                <a:spcPct val="115900"/>
              </a:lnSpc>
            </a:pPr>
            <a:r>
              <a:rPr sz="2750" spc="-90" dirty="0">
                <a:solidFill>
                  <a:srgbClr val="A6A6A6"/>
                </a:solidFill>
                <a:latin typeface="Lucida Sans"/>
                <a:cs typeface="Lucida Sans"/>
              </a:rPr>
              <a:t>product_code </a:t>
            </a:r>
            <a:r>
              <a:rPr sz="2750" spc="-85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50" spc="-130" dirty="0">
                <a:solidFill>
                  <a:srgbClr val="A6A6A6"/>
                </a:solidFill>
                <a:latin typeface="Lucida Sans"/>
                <a:cs typeface="Lucida Sans"/>
              </a:rPr>
              <a:t>product </a:t>
            </a:r>
            <a:r>
              <a:rPr sz="2750" spc="-125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50" spc="-525" dirty="0">
                <a:solidFill>
                  <a:srgbClr val="A6A6A6"/>
                </a:solidFill>
                <a:latin typeface="Lucida Sans"/>
                <a:cs typeface="Lucida Sans"/>
              </a:rPr>
              <a:t>m</a:t>
            </a:r>
            <a:r>
              <a:rPr sz="2750" spc="10" dirty="0">
                <a:solidFill>
                  <a:srgbClr val="A6A6A6"/>
                </a:solidFill>
                <a:latin typeface="Lucida Sans"/>
                <a:cs typeface="Lucida Sans"/>
              </a:rPr>
              <a:t>a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n</a:t>
            </a:r>
            <a:r>
              <a:rPr sz="2750" spc="-225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50" spc="40" dirty="0">
                <a:solidFill>
                  <a:srgbClr val="A6A6A6"/>
                </a:solidFill>
                <a:latin typeface="Lucida Sans"/>
                <a:cs typeface="Lucida Sans"/>
              </a:rPr>
              <a:t>f</a:t>
            </a:r>
            <a:r>
              <a:rPr sz="2750" spc="10" dirty="0">
                <a:solidFill>
                  <a:srgbClr val="A6A6A6"/>
                </a:solidFill>
                <a:latin typeface="Lucida Sans"/>
                <a:cs typeface="Lucida Sans"/>
              </a:rPr>
              <a:t>a</a:t>
            </a:r>
            <a:r>
              <a:rPr sz="2750" spc="-5" dirty="0">
                <a:solidFill>
                  <a:srgbClr val="A6A6A6"/>
                </a:solidFill>
                <a:latin typeface="Lucida Sans"/>
                <a:cs typeface="Lucida Sans"/>
              </a:rPr>
              <a:t>c</a:t>
            </a:r>
            <a:r>
              <a:rPr sz="275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50" spc="-225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50" spc="-80" dirty="0">
                <a:solidFill>
                  <a:srgbClr val="A6A6A6"/>
                </a:solidFill>
                <a:latin typeface="Lucida Sans"/>
                <a:cs typeface="Lucida Sans"/>
              </a:rPr>
              <a:t>r</a:t>
            </a:r>
            <a:r>
              <a:rPr sz="2750" spc="-220" dirty="0">
                <a:solidFill>
                  <a:srgbClr val="A6A6A6"/>
                </a:solidFill>
                <a:latin typeface="Lucida Sans"/>
                <a:cs typeface="Lucida Sans"/>
              </a:rPr>
              <a:t>i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n</a:t>
            </a:r>
            <a:r>
              <a:rPr sz="2750" spc="-80" dirty="0">
                <a:solidFill>
                  <a:srgbClr val="A6A6A6"/>
                </a:solidFill>
                <a:latin typeface="Lucida Sans"/>
                <a:cs typeface="Lucida Sans"/>
              </a:rPr>
              <a:t>g</a:t>
            </a:r>
            <a:r>
              <a:rPr sz="2750" spc="265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50" spc="-5" dirty="0">
                <a:solidFill>
                  <a:srgbClr val="A6A6A6"/>
                </a:solidFill>
                <a:latin typeface="Lucida Sans"/>
                <a:cs typeface="Lucida Sans"/>
              </a:rPr>
              <a:t>c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50" spc="-215" dirty="0">
                <a:solidFill>
                  <a:srgbClr val="A6A6A6"/>
                </a:solidFill>
                <a:latin typeface="Lucida Sans"/>
                <a:cs typeface="Lucida Sans"/>
              </a:rPr>
              <a:t>s</a:t>
            </a:r>
            <a:r>
              <a:rPr sz="2750" spc="-80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endParaRPr sz="2750">
              <a:latin typeface="Lucida Sans"/>
              <a:cs typeface="Lucida Sans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2000" spc="-15" dirty="0">
                <a:solidFill>
                  <a:srgbClr val="FFD32D"/>
                </a:solidFill>
                <a:latin typeface="Lucida Sans"/>
                <a:cs typeface="Lucida Sans"/>
              </a:rPr>
              <a:t>H</a:t>
            </a:r>
            <a:r>
              <a:rPr sz="2000" spc="-160" dirty="0">
                <a:solidFill>
                  <a:srgbClr val="FFD32D"/>
                </a:solidFill>
                <a:latin typeface="Lucida Sans"/>
                <a:cs typeface="Lucida Sans"/>
              </a:rPr>
              <a:t>i</a:t>
            </a:r>
            <a:r>
              <a:rPr sz="2000" spc="-60" dirty="0">
                <a:solidFill>
                  <a:srgbClr val="FFD32D"/>
                </a:solidFill>
                <a:latin typeface="Lucida Sans"/>
                <a:cs typeface="Lucida Sans"/>
              </a:rPr>
              <a:t>g</a:t>
            </a:r>
            <a:r>
              <a:rPr sz="2000" spc="-150" dirty="0">
                <a:solidFill>
                  <a:srgbClr val="FFD32D"/>
                </a:solidFill>
                <a:latin typeface="Lucida Sans"/>
                <a:cs typeface="Lucida Sans"/>
              </a:rPr>
              <a:t>h</a:t>
            </a:r>
            <a:r>
              <a:rPr sz="2000" spc="-50" dirty="0">
                <a:solidFill>
                  <a:srgbClr val="FFD32D"/>
                </a:solidFill>
                <a:latin typeface="Lucida Sans"/>
                <a:cs typeface="Lucida Sans"/>
              </a:rPr>
              <a:t>e</a:t>
            </a:r>
            <a:r>
              <a:rPr sz="2000" spc="-155" dirty="0">
                <a:solidFill>
                  <a:srgbClr val="FFD32D"/>
                </a:solidFill>
                <a:latin typeface="Lucida Sans"/>
                <a:cs typeface="Lucida Sans"/>
              </a:rPr>
              <a:t>s</a:t>
            </a:r>
            <a:r>
              <a:rPr sz="2000" spc="-60" dirty="0">
                <a:solidFill>
                  <a:srgbClr val="FFD32D"/>
                </a:solidFill>
                <a:latin typeface="Lucida Sans"/>
                <a:cs typeface="Lucida Sans"/>
              </a:rPr>
              <a:t>t</a:t>
            </a:r>
            <a:r>
              <a:rPr sz="2000" spc="-110" dirty="0">
                <a:solidFill>
                  <a:srgbClr val="FFD32D"/>
                </a:solidFill>
                <a:latin typeface="Lucida Sans"/>
                <a:cs typeface="Lucida San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M</a:t>
            </a:r>
            <a:r>
              <a:rPr sz="20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000" spc="30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0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endParaRPr sz="2000">
              <a:latin typeface="Lucida Sans"/>
              <a:cs typeface="Lucida Sans"/>
            </a:endParaRPr>
          </a:p>
          <a:p>
            <a:pPr marR="5080" algn="r">
              <a:lnSpc>
                <a:spcPts val="2320"/>
              </a:lnSpc>
              <a:spcBef>
                <a:spcPts val="825"/>
              </a:spcBef>
            </a:pP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000" spc="-95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endParaRPr sz="2000">
              <a:latin typeface="Lucida Sans"/>
              <a:cs typeface="Lucida Sans"/>
            </a:endParaRPr>
          </a:p>
          <a:p>
            <a:pPr marL="12700">
              <a:lnSpc>
                <a:spcPts val="4420"/>
              </a:lnSpc>
            </a:pPr>
            <a:r>
              <a:rPr sz="3750" spc="-595" dirty="0">
                <a:solidFill>
                  <a:srgbClr val="FFD32D"/>
                </a:solidFill>
                <a:latin typeface="Cambria"/>
                <a:cs typeface="Cambria"/>
              </a:rPr>
              <a:t>OUTPUT</a:t>
            </a:r>
            <a:endParaRPr sz="37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4423" y="7576989"/>
            <a:ext cx="2547620" cy="332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35" dirty="0">
                <a:solidFill>
                  <a:srgbClr val="FFD32D"/>
                </a:solidFill>
                <a:latin typeface="Lucida Sans"/>
                <a:cs typeface="Lucida Sans"/>
              </a:rPr>
              <a:t>L</a:t>
            </a:r>
            <a:r>
              <a:rPr sz="2000" spc="-165" dirty="0">
                <a:solidFill>
                  <a:srgbClr val="FFD32D"/>
                </a:solidFill>
                <a:latin typeface="Lucida Sans"/>
                <a:cs typeface="Lucida Sans"/>
              </a:rPr>
              <a:t>o</a:t>
            </a:r>
            <a:r>
              <a:rPr sz="2000" spc="20" dirty="0">
                <a:solidFill>
                  <a:srgbClr val="FFD32D"/>
                </a:solidFill>
                <a:latin typeface="Lucida Sans"/>
                <a:cs typeface="Lucida Sans"/>
              </a:rPr>
              <a:t>w</a:t>
            </a:r>
            <a:r>
              <a:rPr sz="2000" spc="-50" dirty="0">
                <a:solidFill>
                  <a:srgbClr val="FFD32D"/>
                </a:solidFill>
                <a:latin typeface="Lucida Sans"/>
                <a:cs typeface="Lucida Sans"/>
              </a:rPr>
              <a:t>e</a:t>
            </a:r>
            <a:r>
              <a:rPr sz="2000" spc="-155" dirty="0">
                <a:solidFill>
                  <a:srgbClr val="FFD32D"/>
                </a:solidFill>
                <a:latin typeface="Lucida Sans"/>
                <a:cs typeface="Lucida Sans"/>
              </a:rPr>
              <a:t>s</a:t>
            </a:r>
            <a:r>
              <a:rPr sz="2000" spc="-60" dirty="0">
                <a:solidFill>
                  <a:srgbClr val="FFD32D"/>
                </a:solidFill>
                <a:latin typeface="Lucida Sans"/>
                <a:cs typeface="Lucida Sans"/>
              </a:rPr>
              <a:t>t</a:t>
            </a:r>
            <a:r>
              <a:rPr sz="2000" spc="-110" dirty="0">
                <a:solidFill>
                  <a:srgbClr val="FFD32D"/>
                </a:solidFill>
                <a:latin typeface="Lucida Sans"/>
                <a:cs typeface="Lucida San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M</a:t>
            </a:r>
            <a:r>
              <a:rPr sz="20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000" spc="30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0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78544" y="7986564"/>
            <a:ext cx="1483995" cy="332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000" spc="-95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000" spc="-16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endParaRPr sz="2000">
              <a:latin typeface="Lucida Sans"/>
              <a:cs typeface="Lucida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157906" y="6364901"/>
            <a:ext cx="1668780" cy="809625"/>
            <a:chOff x="9157906" y="6364901"/>
            <a:chExt cx="1668780" cy="80962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9106" y="6978759"/>
              <a:ext cx="217101" cy="1954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57906" y="6364901"/>
              <a:ext cx="1509395" cy="705485"/>
            </a:xfrm>
            <a:custGeom>
              <a:avLst/>
              <a:gdLst/>
              <a:ahLst/>
              <a:cxnLst/>
              <a:rect l="l" t="t" r="r" b="b"/>
              <a:pathLst>
                <a:path w="1509395" h="705484">
                  <a:moveTo>
                    <a:pt x="266" y="21573"/>
                  </a:moveTo>
                  <a:lnTo>
                    <a:pt x="2971" y="30880"/>
                  </a:lnTo>
                  <a:lnTo>
                    <a:pt x="9475" y="36560"/>
                  </a:lnTo>
                  <a:lnTo>
                    <a:pt x="17415" y="37164"/>
                  </a:lnTo>
                  <a:lnTo>
                    <a:pt x="36103" y="38726"/>
                  </a:lnTo>
                  <a:lnTo>
                    <a:pt x="54599" y="40380"/>
                  </a:lnTo>
                  <a:lnTo>
                    <a:pt x="72914" y="42159"/>
                  </a:lnTo>
                  <a:lnTo>
                    <a:pt x="91056" y="44098"/>
                  </a:lnTo>
                  <a:lnTo>
                    <a:pt x="98437" y="43427"/>
                  </a:lnTo>
                  <a:lnTo>
                    <a:pt x="104793" y="40105"/>
                  </a:lnTo>
                  <a:lnTo>
                    <a:pt x="109440" y="34660"/>
                  </a:lnTo>
                  <a:lnTo>
                    <a:pt x="111694" y="27618"/>
                  </a:lnTo>
                  <a:lnTo>
                    <a:pt x="111023" y="20236"/>
                  </a:lnTo>
                  <a:lnTo>
                    <a:pt x="57619" y="3107"/>
                  </a:lnTo>
                  <a:lnTo>
                    <a:pt x="20394" y="0"/>
                  </a:lnTo>
                  <a:lnTo>
                    <a:pt x="13023" y="871"/>
                  </a:lnTo>
                  <a:lnTo>
                    <a:pt x="6825" y="4405"/>
                  </a:lnTo>
                  <a:lnTo>
                    <a:pt x="2394" y="10008"/>
                  </a:lnTo>
                  <a:lnTo>
                    <a:pt x="322" y="17092"/>
                  </a:lnTo>
                  <a:lnTo>
                    <a:pt x="0" y="19321"/>
                  </a:lnTo>
                  <a:lnTo>
                    <a:pt x="266" y="21573"/>
                  </a:lnTo>
                  <a:close/>
                </a:path>
                <a:path w="1509395" h="705484">
                  <a:moveTo>
                    <a:pt x="221788" y="49773"/>
                  </a:moveTo>
                  <a:lnTo>
                    <a:pt x="224493" y="59080"/>
                  </a:lnTo>
                  <a:lnTo>
                    <a:pt x="229894" y="64304"/>
                  </a:lnTo>
                  <a:lnTo>
                    <a:pt x="237043" y="65526"/>
                  </a:lnTo>
                  <a:lnTo>
                    <a:pt x="255102" y="68972"/>
                  </a:lnTo>
                  <a:lnTo>
                    <a:pt x="273214" y="72603"/>
                  </a:lnTo>
                  <a:lnTo>
                    <a:pt x="291308" y="76421"/>
                  </a:lnTo>
                  <a:lnTo>
                    <a:pt x="309312" y="80429"/>
                  </a:lnTo>
                  <a:lnTo>
                    <a:pt x="316688" y="80624"/>
                  </a:lnTo>
                  <a:lnTo>
                    <a:pt x="323342" y="78026"/>
                  </a:lnTo>
                  <a:lnTo>
                    <a:pt x="328560" y="73115"/>
                  </a:lnTo>
                  <a:lnTo>
                    <a:pt x="331626" y="66373"/>
                  </a:lnTo>
                  <a:lnTo>
                    <a:pt x="331798" y="58923"/>
                  </a:lnTo>
                  <a:lnTo>
                    <a:pt x="329202" y="52277"/>
                  </a:lnTo>
                  <a:lnTo>
                    <a:pt x="280767" y="36148"/>
                  </a:lnTo>
                  <a:lnTo>
                    <a:pt x="243891" y="28984"/>
                  </a:lnTo>
                  <a:lnTo>
                    <a:pt x="236523" y="29076"/>
                  </a:lnTo>
                  <a:lnTo>
                    <a:pt x="229989" y="31909"/>
                  </a:lnTo>
                  <a:lnTo>
                    <a:pt x="224982" y="36992"/>
                  </a:lnTo>
                  <a:lnTo>
                    <a:pt x="222196" y="43831"/>
                  </a:lnTo>
                  <a:lnTo>
                    <a:pt x="221544" y="46932"/>
                  </a:lnTo>
                  <a:lnTo>
                    <a:pt x="221788" y="49773"/>
                  </a:lnTo>
                  <a:close/>
                </a:path>
                <a:path w="1509395" h="705484">
                  <a:moveTo>
                    <a:pt x="438686" y="102804"/>
                  </a:moveTo>
                  <a:lnTo>
                    <a:pt x="441340" y="111932"/>
                  </a:lnTo>
                  <a:lnTo>
                    <a:pt x="445868" y="116827"/>
                  </a:lnTo>
                  <a:lnTo>
                    <a:pt x="452118" y="118742"/>
                  </a:lnTo>
                  <a:lnTo>
                    <a:pt x="469651" y="124333"/>
                  </a:lnTo>
                  <a:lnTo>
                    <a:pt x="487202" y="130144"/>
                  </a:lnTo>
                  <a:lnTo>
                    <a:pt x="504658" y="136128"/>
                  </a:lnTo>
                  <a:lnTo>
                    <a:pt x="521976" y="142262"/>
                  </a:lnTo>
                  <a:lnTo>
                    <a:pt x="529333" y="143387"/>
                  </a:lnTo>
                  <a:lnTo>
                    <a:pt x="536260" y="141652"/>
                  </a:lnTo>
                  <a:lnTo>
                    <a:pt x="542023" y="137417"/>
                  </a:lnTo>
                  <a:lnTo>
                    <a:pt x="545889" y="131040"/>
                  </a:lnTo>
                  <a:lnTo>
                    <a:pt x="546939" y="123705"/>
                  </a:lnTo>
                  <a:lnTo>
                    <a:pt x="545213" y="116776"/>
                  </a:lnTo>
                  <a:lnTo>
                    <a:pt x="499224" y="94791"/>
                  </a:lnTo>
                  <a:lnTo>
                    <a:pt x="455857" y="82251"/>
                  </a:lnTo>
                  <a:lnTo>
                    <a:pt x="449006" y="84300"/>
                  </a:lnTo>
                  <a:lnTo>
                    <a:pt x="443411" y="88786"/>
                  </a:lnTo>
                  <a:lnTo>
                    <a:pt x="439804" y="95297"/>
                  </a:lnTo>
                  <a:lnTo>
                    <a:pt x="438541" y="98964"/>
                  </a:lnTo>
                  <a:lnTo>
                    <a:pt x="438686" y="102804"/>
                  </a:lnTo>
                  <a:close/>
                </a:path>
                <a:path w="1509395" h="705484">
                  <a:moveTo>
                    <a:pt x="646875" y="182630"/>
                  </a:moveTo>
                  <a:lnTo>
                    <a:pt x="649528" y="191758"/>
                  </a:lnTo>
                  <a:lnTo>
                    <a:pt x="653080" y="195967"/>
                  </a:lnTo>
                  <a:lnTo>
                    <a:pt x="658059" y="198402"/>
                  </a:lnTo>
                  <a:lnTo>
                    <a:pt x="670239" y="204139"/>
                  </a:lnTo>
                  <a:lnTo>
                    <a:pt x="682159" y="209861"/>
                  </a:lnTo>
                  <a:lnTo>
                    <a:pt x="693782" y="215560"/>
                  </a:lnTo>
                  <a:lnTo>
                    <a:pt x="705069" y="221230"/>
                  </a:lnTo>
                  <a:lnTo>
                    <a:pt x="711485" y="224606"/>
                  </a:lnTo>
                  <a:lnTo>
                    <a:pt x="717849" y="227803"/>
                  </a:lnTo>
                  <a:lnTo>
                    <a:pt x="724034" y="231051"/>
                  </a:lnTo>
                  <a:lnTo>
                    <a:pt x="731145" y="233100"/>
                  </a:lnTo>
                  <a:lnTo>
                    <a:pt x="738237" y="232334"/>
                  </a:lnTo>
                  <a:lnTo>
                    <a:pt x="744512" y="229003"/>
                  </a:lnTo>
                  <a:lnTo>
                    <a:pt x="749167" y="223358"/>
                  </a:lnTo>
                  <a:lnTo>
                    <a:pt x="751216" y="216248"/>
                  </a:lnTo>
                  <a:lnTo>
                    <a:pt x="750450" y="209155"/>
                  </a:lnTo>
                  <a:lnTo>
                    <a:pt x="710471" y="182385"/>
                  </a:lnTo>
                  <a:lnTo>
                    <a:pt x="673881" y="164686"/>
                  </a:lnTo>
                  <a:lnTo>
                    <a:pt x="666655" y="162992"/>
                  </a:lnTo>
                  <a:lnTo>
                    <a:pt x="659592" y="164109"/>
                  </a:lnTo>
                  <a:lnTo>
                    <a:pt x="653480" y="167750"/>
                  </a:lnTo>
                  <a:lnTo>
                    <a:pt x="649112" y="173633"/>
                  </a:lnTo>
                  <a:lnTo>
                    <a:pt x="647058" y="177918"/>
                  </a:lnTo>
                  <a:lnTo>
                    <a:pt x="646875" y="182630"/>
                  </a:lnTo>
                  <a:close/>
                </a:path>
                <a:path w="1509395" h="705484">
                  <a:moveTo>
                    <a:pt x="841595" y="290246"/>
                  </a:moveTo>
                  <a:lnTo>
                    <a:pt x="844248" y="299375"/>
                  </a:lnTo>
                  <a:lnTo>
                    <a:pt x="846928" y="303254"/>
                  </a:lnTo>
                  <a:lnTo>
                    <a:pt x="913895" y="345321"/>
                  </a:lnTo>
                  <a:lnTo>
                    <a:pt x="920836" y="347917"/>
                  </a:lnTo>
                  <a:lnTo>
                    <a:pt x="927981" y="347705"/>
                  </a:lnTo>
                  <a:lnTo>
                    <a:pt x="934509" y="344871"/>
                  </a:lnTo>
                  <a:lnTo>
                    <a:pt x="939600" y="339597"/>
                  </a:lnTo>
                  <a:lnTo>
                    <a:pt x="942195" y="332655"/>
                  </a:lnTo>
                  <a:lnTo>
                    <a:pt x="941984" y="325510"/>
                  </a:lnTo>
                  <a:lnTo>
                    <a:pt x="939149" y="318982"/>
                  </a:lnTo>
                  <a:lnTo>
                    <a:pt x="933875" y="313891"/>
                  </a:lnTo>
                  <a:lnTo>
                    <a:pt x="870888" y="274161"/>
                  </a:lnTo>
                  <a:lnTo>
                    <a:pt x="863947" y="271569"/>
                  </a:lnTo>
                  <a:lnTo>
                    <a:pt x="856808" y="271800"/>
                  </a:lnTo>
                  <a:lnTo>
                    <a:pt x="850296" y="274688"/>
                  </a:lnTo>
                  <a:lnTo>
                    <a:pt x="845235" y="280065"/>
                  </a:lnTo>
                  <a:lnTo>
                    <a:pt x="842107" y="284663"/>
                  </a:lnTo>
                  <a:lnTo>
                    <a:pt x="841595" y="290246"/>
                  </a:lnTo>
                  <a:close/>
                </a:path>
                <a:path w="1509395" h="705484">
                  <a:moveTo>
                    <a:pt x="1030197" y="409540"/>
                  </a:moveTo>
                  <a:lnTo>
                    <a:pt x="1032903" y="418848"/>
                  </a:lnTo>
                  <a:lnTo>
                    <a:pt x="1035531" y="422548"/>
                  </a:lnTo>
                  <a:lnTo>
                    <a:pt x="1039563" y="425064"/>
                  </a:lnTo>
                  <a:lnTo>
                    <a:pt x="1102601" y="464973"/>
                  </a:lnTo>
                  <a:lnTo>
                    <a:pt x="1109543" y="467569"/>
                  </a:lnTo>
                  <a:lnTo>
                    <a:pt x="1116688" y="467357"/>
                  </a:lnTo>
                  <a:lnTo>
                    <a:pt x="1123216" y="464523"/>
                  </a:lnTo>
                  <a:lnTo>
                    <a:pt x="1128307" y="459249"/>
                  </a:lnTo>
                  <a:lnTo>
                    <a:pt x="1130902" y="452307"/>
                  </a:lnTo>
                  <a:lnTo>
                    <a:pt x="1130691" y="445162"/>
                  </a:lnTo>
                  <a:lnTo>
                    <a:pt x="1127856" y="438634"/>
                  </a:lnTo>
                  <a:lnTo>
                    <a:pt x="1122582" y="433543"/>
                  </a:lnTo>
                  <a:lnTo>
                    <a:pt x="1059722" y="393582"/>
                  </a:lnTo>
                  <a:lnTo>
                    <a:pt x="1052780" y="390987"/>
                  </a:lnTo>
                  <a:lnTo>
                    <a:pt x="1045636" y="391199"/>
                  </a:lnTo>
                  <a:lnTo>
                    <a:pt x="1039108" y="394033"/>
                  </a:lnTo>
                  <a:lnTo>
                    <a:pt x="1034017" y="399307"/>
                  </a:lnTo>
                  <a:lnTo>
                    <a:pt x="1030941" y="404083"/>
                  </a:lnTo>
                  <a:lnTo>
                    <a:pt x="1030197" y="409540"/>
                  </a:lnTo>
                  <a:close/>
                </a:path>
                <a:path w="1509395" h="705484">
                  <a:moveTo>
                    <a:pt x="1219210" y="528909"/>
                  </a:moveTo>
                  <a:lnTo>
                    <a:pt x="1221916" y="538217"/>
                  </a:lnTo>
                  <a:lnTo>
                    <a:pt x="1224544" y="541917"/>
                  </a:lnTo>
                  <a:lnTo>
                    <a:pt x="1291741" y="584111"/>
                  </a:lnTo>
                  <a:lnTo>
                    <a:pt x="1298682" y="586704"/>
                  </a:lnTo>
                  <a:lnTo>
                    <a:pt x="1305821" y="586473"/>
                  </a:lnTo>
                  <a:lnTo>
                    <a:pt x="1312334" y="583585"/>
                  </a:lnTo>
                  <a:lnTo>
                    <a:pt x="1317395" y="578208"/>
                  </a:lnTo>
                  <a:lnTo>
                    <a:pt x="1319987" y="571267"/>
                  </a:lnTo>
                  <a:lnTo>
                    <a:pt x="1319756" y="564128"/>
                  </a:lnTo>
                  <a:lnTo>
                    <a:pt x="1316868" y="557615"/>
                  </a:lnTo>
                  <a:lnTo>
                    <a:pt x="1311491" y="552554"/>
                  </a:lnTo>
                  <a:lnTo>
                    <a:pt x="1248325" y="512876"/>
                  </a:lnTo>
                  <a:lnTo>
                    <a:pt x="1241384" y="510284"/>
                  </a:lnTo>
                  <a:lnTo>
                    <a:pt x="1234245" y="510515"/>
                  </a:lnTo>
                  <a:lnTo>
                    <a:pt x="1227733" y="513403"/>
                  </a:lnTo>
                  <a:lnTo>
                    <a:pt x="1222672" y="518780"/>
                  </a:lnTo>
                  <a:lnTo>
                    <a:pt x="1219774" y="523504"/>
                  </a:lnTo>
                  <a:lnTo>
                    <a:pt x="1219210" y="528909"/>
                  </a:lnTo>
                  <a:close/>
                </a:path>
                <a:path w="1509395" h="705484">
                  <a:moveTo>
                    <a:pt x="1408656" y="647764"/>
                  </a:moveTo>
                  <a:lnTo>
                    <a:pt x="1411309" y="656892"/>
                  </a:lnTo>
                  <a:lnTo>
                    <a:pt x="1413990" y="660772"/>
                  </a:lnTo>
                  <a:lnTo>
                    <a:pt x="1480852" y="702481"/>
                  </a:lnTo>
                  <a:lnTo>
                    <a:pt x="1487829" y="705094"/>
                  </a:lnTo>
                  <a:lnTo>
                    <a:pt x="1495048" y="704906"/>
                  </a:lnTo>
                  <a:lnTo>
                    <a:pt x="1501639" y="702062"/>
                  </a:lnTo>
                  <a:lnTo>
                    <a:pt x="1506736" y="696704"/>
                  </a:lnTo>
                  <a:lnTo>
                    <a:pt x="1509365" y="689783"/>
                  </a:lnTo>
                  <a:lnTo>
                    <a:pt x="1509213" y="682688"/>
                  </a:lnTo>
                  <a:lnTo>
                    <a:pt x="1506405" y="676219"/>
                  </a:lnTo>
                  <a:lnTo>
                    <a:pt x="1501064" y="671178"/>
                  </a:lnTo>
                  <a:lnTo>
                    <a:pt x="1437771" y="631731"/>
                  </a:lnTo>
                  <a:lnTo>
                    <a:pt x="1430830" y="629139"/>
                  </a:lnTo>
                  <a:lnTo>
                    <a:pt x="1423691" y="629370"/>
                  </a:lnTo>
                  <a:lnTo>
                    <a:pt x="1417178" y="632258"/>
                  </a:lnTo>
                  <a:lnTo>
                    <a:pt x="1412118" y="637635"/>
                  </a:lnTo>
                  <a:lnTo>
                    <a:pt x="1409220" y="642359"/>
                  </a:lnTo>
                  <a:lnTo>
                    <a:pt x="1408656" y="647764"/>
                  </a:lnTo>
                  <a:close/>
                </a:path>
              </a:pathLst>
            </a:custGeom>
            <a:solidFill>
              <a:srgbClr val="FFD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093823" y="4624079"/>
            <a:ext cx="1623695" cy="1223010"/>
            <a:chOff x="9093823" y="4624079"/>
            <a:chExt cx="1623695" cy="122301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4834" y="4624079"/>
              <a:ext cx="232678" cy="2289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093823" y="4770157"/>
              <a:ext cx="1476375" cy="1076960"/>
            </a:xfrm>
            <a:custGeom>
              <a:avLst/>
              <a:gdLst/>
              <a:ahLst/>
              <a:cxnLst/>
              <a:rect l="l" t="t" r="r" b="b"/>
              <a:pathLst>
                <a:path w="1476375" h="1076960">
                  <a:moveTo>
                    <a:pt x="0" y="1057159"/>
                  </a:moveTo>
                  <a:lnTo>
                    <a:pt x="885" y="1046587"/>
                  </a:lnTo>
                  <a:lnTo>
                    <a:pt x="6632" y="1039083"/>
                  </a:lnTo>
                  <a:lnTo>
                    <a:pt x="15021" y="1036714"/>
                  </a:lnTo>
                  <a:lnTo>
                    <a:pt x="34734" y="1030988"/>
                  </a:lnTo>
                  <a:lnTo>
                    <a:pt x="54221" y="1025205"/>
                  </a:lnTo>
                  <a:lnTo>
                    <a:pt x="73487" y="1019326"/>
                  </a:lnTo>
                  <a:lnTo>
                    <a:pt x="92533" y="1013313"/>
                  </a:lnTo>
                  <a:lnTo>
                    <a:pt x="100598" y="1012434"/>
                  </a:lnTo>
                  <a:lnTo>
                    <a:pt x="108138" y="1014620"/>
                  </a:lnTo>
                  <a:lnTo>
                    <a:pt x="114304" y="1019456"/>
                  </a:lnTo>
                  <a:lnTo>
                    <a:pt x="118248" y="1026524"/>
                  </a:lnTo>
                  <a:lnTo>
                    <a:pt x="119127" y="1034589"/>
                  </a:lnTo>
                  <a:lnTo>
                    <a:pt x="116941" y="1042129"/>
                  </a:lnTo>
                  <a:lnTo>
                    <a:pt x="65540" y="1064543"/>
                  </a:lnTo>
                  <a:lnTo>
                    <a:pt x="26272" y="1075944"/>
                  </a:lnTo>
                  <a:lnTo>
                    <a:pt x="18174" y="1076607"/>
                  </a:lnTo>
                  <a:lnTo>
                    <a:pt x="10758" y="1074159"/>
                  </a:lnTo>
                  <a:lnTo>
                    <a:pt x="4789" y="1069106"/>
                  </a:lnTo>
                  <a:lnTo>
                    <a:pt x="1031" y="1061955"/>
                  </a:lnTo>
                  <a:lnTo>
                    <a:pt x="202" y="1059633"/>
                  </a:lnTo>
                  <a:lnTo>
                    <a:pt x="0" y="1057159"/>
                  </a:lnTo>
                  <a:close/>
                </a:path>
                <a:path w="1476375" h="1076960">
                  <a:moveTo>
                    <a:pt x="231573" y="978891"/>
                  </a:moveTo>
                  <a:lnTo>
                    <a:pt x="232459" y="968318"/>
                  </a:lnTo>
                  <a:lnTo>
                    <a:pt x="237121" y="961542"/>
                  </a:lnTo>
                  <a:lnTo>
                    <a:pt x="244527" y="958682"/>
                  </a:lnTo>
                  <a:lnTo>
                    <a:pt x="263157" y="951071"/>
                  </a:lnTo>
                  <a:lnTo>
                    <a:pt x="281804" y="943249"/>
                  </a:lnTo>
                  <a:lnTo>
                    <a:pt x="300391" y="935231"/>
                  </a:lnTo>
                  <a:lnTo>
                    <a:pt x="318840" y="927028"/>
                  </a:lnTo>
                  <a:lnTo>
                    <a:pt x="326711" y="925221"/>
                  </a:lnTo>
                  <a:lnTo>
                    <a:pt x="334414" y="926567"/>
                  </a:lnTo>
                  <a:lnTo>
                    <a:pt x="341077" y="930705"/>
                  </a:lnTo>
                  <a:lnTo>
                    <a:pt x="345828" y="937274"/>
                  </a:lnTo>
                  <a:lnTo>
                    <a:pt x="347628" y="945231"/>
                  </a:lnTo>
                  <a:lnTo>
                    <a:pt x="346283" y="952924"/>
                  </a:lnTo>
                  <a:lnTo>
                    <a:pt x="297809" y="980728"/>
                  </a:lnTo>
                  <a:lnTo>
                    <a:pt x="259795" y="996406"/>
                  </a:lnTo>
                  <a:lnTo>
                    <a:pt x="251869" y="997905"/>
                  </a:lnTo>
                  <a:lnTo>
                    <a:pt x="244244" y="996281"/>
                  </a:lnTo>
                  <a:lnTo>
                    <a:pt x="237770" y="991912"/>
                  </a:lnTo>
                  <a:lnTo>
                    <a:pt x="233299" y="985178"/>
                  </a:lnTo>
                  <a:lnTo>
                    <a:pt x="231928" y="981992"/>
                  </a:lnTo>
                  <a:lnTo>
                    <a:pt x="231573" y="978891"/>
                  </a:lnTo>
                  <a:close/>
                </a:path>
                <a:path w="1476375" h="1076960">
                  <a:moveTo>
                    <a:pt x="452805" y="874982"/>
                  </a:moveTo>
                  <a:lnTo>
                    <a:pt x="453673" y="864612"/>
                  </a:lnTo>
                  <a:lnTo>
                    <a:pt x="457471" y="858379"/>
                  </a:lnTo>
                  <a:lnTo>
                    <a:pt x="463762" y="854970"/>
                  </a:lnTo>
                  <a:lnTo>
                    <a:pt x="481362" y="845171"/>
                  </a:lnTo>
                  <a:lnTo>
                    <a:pt x="498935" y="835132"/>
                  </a:lnTo>
                  <a:lnTo>
                    <a:pt x="516368" y="824928"/>
                  </a:lnTo>
                  <a:lnTo>
                    <a:pt x="533620" y="814593"/>
                  </a:lnTo>
                  <a:lnTo>
                    <a:pt x="541270" y="811792"/>
                  </a:lnTo>
                  <a:lnTo>
                    <a:pt x="549078" y="812152"/>
                  </a:lnTo>
                  <a:lnTo>
                    <a:pt x="556179" y="815446"/>
                  </a:lnTo>
                  <a:lnTo>
                    <a:pt x="561710" y="821451"/>
                  </a:lnTo>
                  <a:lnTo>
                    <a:pt x="564426" y="829094"/>
                  </a:lnTo>
                  <a:lnTo>
                    <a:pt x="564076" y="836903"/>
                  </a:lnTo>
                  <a:lnTo>
                    <a:pt x="519496" y="870458"/>
                  </a:lnTo>
                  <a:lnTo>
                    <a:pt x="483416" y="890854"/>
                  </a:lnTo>
                  <a:lnTo>
                    <a:pt x="475682" y="893313"/>
                  </a:lnTo>
                  <a:lnTo>
                    <a:pt x="467888" y="892599"/>
                  </a:lnTo>
                  <a:lnTo>
                    <a:pt x="460912" y="888998"/>
                  </a:lnTo>
                  <a:lnTo>
                    <a:pt x="455631" y="882794"/>
                  </a:lnTo>
                  <a:lnTo>
                    <a:pt x="453481" y="879133"/>
                  </a:lnTo>
                  <a:lnTo>
                    <a:pt x="452805" y="874982"/>
                  </a:lnTo>
                  <a:close/>
                </a:path>
                <a:path w="1476375" h="1076960">
                  <a:moveTo>
                    <a:pt x="658883" y="744210"/>
                  </a:moveTo>
                  <a:lnTo>
                    <a:pt x="659751" y="733841"/>
                  </a:lnTo>
                  <a:lnTo>
                    <a:pt x="662651" y="728555"/>
                  </a:lnTo>
                  <a:lnTo>
                    <a:pt x="667465" y="724864"/>
                  </a:lnTo>
                  <a:lnTo>
                    <a:pt x="679290" y="716068"/>
                  </a:lnTo>
                  <a:lnTo>
                    <a:pt x="690840" y="707345"/>
                  </a:lnTo>
                  <a:lnTo>
                    <a:pt x="702076" y="698711"/>
                  </a:lnTo>
                  <a:lnTo>
                    <a:pt x="712957" y="690181"/>
                  </a:lnTo>
                  <a:lnTo>
                    <a:pt x="719110" y="685169"/>
                  </a:lnTo>
                  <a:lnTo>
                    <a:pt x="725246" y="680359"/>
                  </a:lnTo>
                  <a:lnTo>
                    <a:pt x="731178" y="675532"/>
                  </a:lnTo>
                  <a:lnTo>
                    <a:pt x="738363" y="671793"/>
                  </a:lnTo>
                  <a:lnTo>
                    <a:pt x="746140" y="671078"/>
                  </a:lnTo>
                  <a:lnTo>
                    <a:pt x="753594" y="673293"/>
                  </a:lnTo>
                  <a:lnTo>
                    <a:pt x="759813" y="678340"/>
                  </a:lnTo>
                  <a:lnTo>
                    <a:pt x="763552" y="685525"/>
                  </a:lnTo>
                  <a:lnTo>
                    <a:pt x="764267" y="693302"/>
                  </a:lnTo>
                  <a:lnTo>
                    <a:pt x="762052" y="700756"/>
                  </a:lnTo>
                  <a:lnTo>
                    <a:pt x="727173" y="730690"/>
                  </a:lnTo>
                  <a:lnTo>
                    <a:pt x="691749" y="757610"/>
                  </a:lnTo>
                  <a:lnTo>
                    <a:pt x="676542" y="761327"/>
                  </a:lnTo>
                  <a:lnTo>
                    <a:pt x="669195" y="758744"/>
                  </a:lnTo>
                  <a:lnTo>
                    <a:pt x="663234" y="753379"/>
                  </a:lnTo>
                  <a:lnTo>
                    <a:pt x="660101" y="749226"/>
                  </a:lnTo>
                  <a:lnTo>
                    <a:pt x="658883" y="744210"/>
                  </a:lnTo>
                  <a:close/>
                </a:path>
                <a:path w="1476375" h="1076960">
                  <a:moveTo>
                    <a:pt x="844487" y="586539"/>
                  </a:moveTo>
                  <a:lnTo>
                    <a:pt x="910126" y="511776"/>
                  </a:lnTo>
                  <a:lnTo>
                    <a:pt x="924724" y="506165"/>
                  </a:lnTo>
                  <a:lnTo>
                    <a:pt x="932342" y="507792"/>
                  </a:lnTo>
                  <a:lnTo>
                    <a:pt x="938948" y="512347"/>
                  </a:lnTo>
                  <a:lnTo>
                    <a:pt x="943237" y="519233"/>
                  </a:lnTo>
                  <a:lnTo>
                    <a:pt x="944558" y="526945"/>
                  </a:lnTo>
                  <a:lnTo>
                    <a:pt x="942932" y="534563"/>
                  </a:lnTo>
                  <a:lnTo>
                    <a:pt x="938376" y="541169"/>
                  </a:lnTo>
                  <a:lnTo>
                    <a:pt x="879404" y="597449"/>
                  </a:lnTo>
                  <a:lnTo>
                    <a:pt x="872519" y="601735"/>
                  </a:lnTo>
                  <a:lnTo>
                    <a:pt x="864809" y="603035"/>
                  </a:lnTo>
                  <a:lnTo>
                    <a:pt x="857195" y="601347"/>
                  </a:lnTo>
                  <a:lnTo>
                    <a:pt x="850600" y="596675"/>
                  </a:lnTo>
                  <a:lnTo>
                    <a:pt x="846247" y="592420"/>
                  </a:lnTo>
                  <a:lnTo>
                    <a:pt x="844487" y="586539"/>
                  </a:lnTo>
                  <a:close/>
                </a:path>
                <a:path w="1476375" h="1076960">
                  <a:moveTo>
                    <a:pt x="1020997" y="417665"/>
                  </a:moveTo>
                  <a:lnTo>
                    <a:pt x="1021882" y="407092"/>
                  </a:lnTo>
                  <a:lnTo>
                    <a:pt x="1023901" y="402552"/>
                  </a:lnTo>
                  <a:lnTo>
                    <a:pt x="1027681" y="398978"/>
                  </a:lnTo>
                  <a:lnTo>
                    <a:pt x="1086670" y="342495"/>
                  </a:lnTo>
                  <a:lnTo>
                    <a:pt x="1093556" y="338205"/>
                  </a:lnTo>
                  <a:lnTo>
                    <a:pt x="1101268" y="336884"/>
                  </a:lnTo>
                  <a:lnTo>
                    <a:pt x="1108886" y="338511"/>
                  </a:lnTo>
                  <a:lnTo>
                    <a:pt x="1115492" y="343066"/>
                  </a:lnTo>
                  <a:lnTo>
                    <a:pt x="1119781" y="349952"/>
                  </a:lnTo>
                  <a:lnTo>
                    <a:pt x="1121102" y="357664"/>
                  </a:lnTo>
                  <a:lnTo>
                    <a:pt x="1119476" y="365282"/>
                  </a:lnTo>
                  <a:lnTo>
                    <a:pt x="1114920" y="371888"/>
                  </a:lnTo>
                  <a:lnTo>
                    <a:pt x="1056134" y="428388"/>
                  </a:lnTo>
                  <a:lnTo>
                    <a:pt x="1049249" y="432677"/>
                  </a:lnTo>
                  <a:lnTo>
                    <a:pt x="1041537" y="433999"/>
                  </a:lnTo>
                  <a:lnTo>
                    <a:pt x="1033918" y="432372"/>
                  </a:lnTo>
                  <a:lnTo>
                    <a:pt x="1027313" y="427817"/>
                  </a:lnTo>
                  <a:lnTo>
                    <a:pt x="1022977" y="423359"/>
                  </a:lnTo>
                  <a:lnTo>
                    <a:pt x="1020997" y="417665"/>
                  </a:lnTo>
                  <a:close/>
                </a:path>
                <a:path w="1476375" h="1076960">
                  <a:moveTo>
                    <a:pt x="1197930" y="248621"/>
                  </a:moveTo>
                  <a:lnTo>
                    <a:pt x="1263790" y="173671"/>
                  </a:lnTo>
                  <a:lnTo>
                    <a:pt x="1278385" y="168086"/>
                  </a:lnTo>
                  <a:lnTo>
                    <a:pt x="1285999" y="169773"/>
                  </a:lnTo>
                  <a:lnTo>
                    <a:pt x="1292594" y="174446"/>
                  </a:lnTo>
                  <a:lnTo>
                    <a:pt x="1296880" y="181331"/>
                  </a:lnTo>
                  <a:lnTo>
                    <a:pt x="1298180" y="189041"/>
                  </a:lnTo>
                  <a:lnTo>
                    <a:pt x="1296493" y="196655"/>
                  </a:lnTo>
                  <a:lnTo>
                    <a:pt x="1291820" y="203250"/>
                  </a:lnTo>
                  <a:lnTo>
                    <a:pt x="1232644" y="259514"/>
                  </a:lnTo>
                  <a:lnTo>
                    <a:pt x="1225759" y="263800"/>
                  </a:lnTo>
                  <a:lnTo>
                    <a:pt x="1218049" y="265099"/>
                  </a:lnTo>
                  <a:lnTo>
                    <a:pt x="1210435" y="263412"/>
                  </a:lnTo>
                  <a:lnTo>
                    <a:pt x="1203840" y="258739"/>
                  </a:lnTo>
                  <a:lnTo>
                    <a:pt x="1199707" y="254298"/>
                  </a:lnTo>
                  <a:lnTo>
                    <a:pt x="1197930" y="248621"/>
                  </a:lnTo>
                  <a:close/>
                </a:path>
                <a:path w="1476375" h="1076960">
                  <a:moveTo>
                    <a:pt x="1375440" y="80035"/>
                  </a:moveTo>
                  <a:lnTo>
                    <a:pt x="1441045" y="5678"/>
                  </a:lnTo>
                  <a:lnTo>
                    <a:pt x="1455750" y="0"/>
                  </a:lnTo>
                  <a:lnTo>
                    <a:pt x="1463440" y="1622"/>
                  </a:lnTo>
                  <a:lnTo>
                    <a:pt x="1470070" y="6266"/>
                  </a:lnTo>
                  <a:lnTo>
                    <a:pt x="1474390" y="13123"/>
                  </a:lnTo>
                  <a:lnTo>
                    <a:pt x="1475765" y="20769"/>
                  </a:lnTo>
                  <a:lnTo>
                    <a:pt x="1474154" y="28318"/>
                  </a:lnTo>
                  <a:lnTo>
                    <a:pt x="1469515" y="34885"/>
                  </a:lnTo>
                  <a:lnTo>
                    <a:pt x="1410154" y="90927"/>
                  </a:lnTo>
                  <a:lnTo>
                    <a:pt x="1403268" y="95213"/>
                  </a:lnTo>
                  <a:lnTo>
                    <a:pt x="1395558" y="96513"/>
                  </a:lnTo>
                  <a:lnTo>
                    <a:pt x="1387945" y="94826"/>
                  </a:lnTo>
                  <a:lnTo>
                    <a:pt x="1381349" y="90153"/>
                  </a:lnTo>
                  <a:lnTo>
                    <a:pt x="1377217" y="85712"/>
                  </a:lnTo>
                  <a:lnTo>
                    <a:pt x="1375440" y="80035"/>
                  </a:lnTo>
                  <a:close/>
                </a:path>
              </a:pathLst>
            </a:custGeom>
            <a:solidFill>
              <a:srgbClr val="FFD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40966" y="5439968"/>
            <a:ext cx="2312035" cy="379095"/>
          </a:xfrm>
          <a:custGeom>
            <a:avLst/>
            <a:gdLst/>
            <a:ahLst/>
            <a:cxnLst/>
            <a:rect l="l" t="t" r="r" b="b"/>
            <a:pathLst>
              <a:path w="2312034" h="379095">
                <a:moveTo>
                  <a:pt x="131927" y="314337"/>
                </a:moveTo>
                <a:lnTo>
                  <a:pt x="129832" y="305257"/>
                </a:lnTo>
                <a:lnTo>
                  <a:pt x="124333" y="297688"/>
                </a:lnTo>
                <a:lnTo>
                  <a:pt x="116636" y="292938"/>
                </a:lnTo>
                <a:lnTo>
                  <a:pt x="107734" y="291414"/>
                </a:lnTo>
                <a:lnTo>
                  <a:pt x="98590" y="293547"/>
                </a:lnTo>
                <a:lnTo>
                  <a:pt x="55410" y="313575"/>
                </a:lnTo>
                <a:lnTo>
                  <a:pt x="13055" y="334213"/>
                </a:lnTo>
                <a:lnTo>
                  <a:pt x="0" y="356679"/>
                </a:lnTo>
                <a:lnTo>
                  <a:pt x="2324" y="365696"/>
                </a:lnTo>
                <a:lnTo>
                  <a:pt x="26822" y="378599"/>
                </a:lnTo>
                <a:lnTo>
                  <a:pt x="33807" y="376415"/>
                </a:lnTo>
                <a:lnTo>
                  <a:pt x="55067" y="366052"/>
                </a:lnTo>
                <a:lnTo>
                  <a:pt x="76174" y="355917"/>
                </a:lnTo>
                <a:lnTo>
                  <a:pt x="97180" y="346036"/>
                </a:lnTo>
                <a:lnTo>
                  <a:pt x="118097" y="336423"/>
                </a:lnTo>
                <a:lnTo>
                  <a:pt x="125653" y="330936"/>
                </a:lnTo>
                <a:lnTo>
                  <a:pt x="130403" y="323240"/>
                </a:lnTo>
                <a:lnTo>
                  <a:pt x="131927" y="314337"/>
                </a:lnTo>
                <a:close/>
              </a:path>
              <a:path w="2312034" h="379095">
                <a:moveTo>
                  <a:pt x="394220" y="214655"/>
                </a:moveTo>
                <a:lnTo>
                  <a:pt x="393204" y="205371"/>
                </a:lnTo>
                <a:lnTo>
                  <a:pt x="388581" y="197192"/>
                </a:lnTo>
                <a:lnTo>
                  <a:pt x="381482" y="191655"/>
                </a:lnTo>
                <a:lnTo>
                  <a:pt x="372833" y="189204"/>
                </a:lnTo>
                <a:lnTo>
                  <a:pt x="363575" y="190258"/>
                </a:lnTo>
                <a:lnTo>
                  <a:pt x="318579" y="205422"/>
                </a:lnTo>
                <a:lnTo>
                  <a:pt x="273989" y="221449"/>
                </a:lnTo>
                <a:lnTo>
                  <a:pt x="258660" y="242328"/>
                </a:lnTo>
                <a:lnTo>
                  <a:pt x="260057" y="251536"/>
                </a:lnTo>
                <a:lnTo>
                  <a:pt x="261340" y="255320"/>
                </a:lnTo>
                <a:lnTo>
                  <a:pt x="263448" y="258241"/>
                </a:lnTo>
                <a:lnTo>
                  <a:pt x="272376" y="266585"/>
                </a:lnTo>
                <a:lnTo>
                  <a:pt x="281609" y="268757"/>
                </a:lnTo>
                <a:lnTo>
                  <a:pt x="290144" y="265468"/>
                </a:lnTo>
                <a:lnTo>
                  <a:pt x="311937" y="257556"/>
                </a:lnTo>
                <a:lnTo>
                  <a:pt x="333908" y="249809"/>
                </a:lnTo>
                <a:lnTo>
                  <a:pt x="355981" y="242277"/>
                </a:lnTo>
                <a:lnTo>
                  <a:pt x="378079" y="235000"/>
                </a:lnTo>
                <a:lnTo>
                  <a:pt x="386207" y="230454"/>
                </a:lnTo>
                <a:lnTo>
                  <a:pt x="391744" y="223342"/>
                </a:lnTo>
                <a:lnTo>
                  <a:pt x="394220" y="214655"/>
                </a:lnTo>
                <a:close/>
              </a:path>
              <a:path w="2312034" h="379095">
                <a:moveTo>
                  <a:pt x="667143" y="137236"/>
                </a:moveTo>
                <a:lnTo>
                  <a:pt x="663549" y="128612"/>
                </a:lnTo>
                <a:lnTo>
                  <a:pt x="657212" y="122212"/>
                </a:lnTo>
                <a:lnTo>
                  <a:pt x="648931" y="118656"/>
                </a:lnTo>
                <a:lnTo>
                  <a:pt x="639559" y="118554"/>
                </a:lnTo>
                <a:lnTo>
                  <a:pt x="616356" y="123202"/>
                </a:lnTo>
                <a:lnTo>
                  <a:pt x="569887" y="133159"/>
                </a:lnTo>
                <a:lnTo>
                  <a:pt x="531990" y="149072"/>
                </a:lnTo>
                <a:lnTo>
                  <a:pt x="528815" y="157543"/>
                </a:lnTo>
                <a:lnTo>
                  <a:pt x="529107" y="166928"/>
                </a:lnTo>
                <a:lnTo>
                  <a:pt x="530098" y="171716"/>
                </a:lnTo>
                <a:lnTo>
                  <a:pt x="532739" y="175793"/>
                </a:lnTo>
                <a:lnTo>
                  <a:pt x="541502" y="183972"/>
                </a:lnTo>
                <a:lnTo>
                  <a:pt x="549567" y="186359"/>
                </a:lnTo>
                <a:lnTo>
                  <a:pt x="557580" y="184404"/>
                </a:lnTo>
                <a:lnTo>
                  <a:pt x="580186" y="179146"/>
                </a:lnTo>
                <a:lnTo>
                  <a:pt x="602957" y="174117"/>
                </a:lnTo>
                <a:lnTo>
                  <a:pt x="625741" y="169341"/>
                </a:lnTo>
                <a:lnTo>
                  <a:pt x="648462" y="164820"/>
                </a:lnTo>
                <a:lnTo>
                  <a:pt x="657161" y="161290"/>
                </a:lnTo>
                <a:lnTo>
                  <a:pt x="663549" y="154952"/>
                </a:lnTo>
                <a:lnTo>
                  <a:pt x="667067" y="146634"/>
                </a:lnTo>
                <a:lnTo>
                  <a:pt x="667143" y="137236"/>
                </a:lnTo>
                <a:close/>
              </a:path>
              <a:path w="2312034" h="379095">
                <a:moveTo>
                  <a:pt x="947026" y="106146"/>
                </a:moveTo>
                <a:lnTo>
                  <a:pt x="944651" y="97116"/>
                </a:lnTo>
                <a:lnTo>
                  <a:pt x="939241" y="89928"/>
                </a:lnTo>
                <a:lnTo>
                  <a:pt x="931583" y="85280"/>
                </a:lnTo>
                <a:lnTo>
                  <a:pt x="922464" y="83870"/>
                </a:lnTo>
                <a:lnTo>
                  <a:pt x="908748" y="84620"/>
                </a:lnTo>
                <a:lnTo>
                  <a:pt x="861974" y="88036"/>
                </a:lnTo>
                <a:lnTo>
                  <a:pt x="818642" y="93954"/>
                </a:lnTo>
                <a:lnTo>
                  <a:pt x="806500" y="116801"/>
                </a:lnTo>
                <a:lnTo>
                  <a:pt x="807034" y="122770"/>
                </a:lnTo>
                <a:lnTo>
                  <a:pt x="809879" y="128003"/>
                </a:lnTo>
                <a:lnTo>
                  <a:pt x="818642" y="136182"/>
                </a:lnTo>
                <a:lnTo>
                  <a:pt x="825207" y="138455"/>
                </a:lnTo>
                <a:lnTo>
                  <a:pt x="832167" y="137883"/>
                </a:lnTo>
                <a:lnTo>
                  <a:pt x="849071" y="136245"/>
                </a:lnTo>
                <a:lnTo>
                  <a:pt x="865682" y="134747"/>
                </a:lnTo>
                <a:lnTo>
                  <a:pt x="881964" y="133426"/>
                </a:lnTo>
                <a:lnTo>
                  <a:pt x="897851" y="132295"/>
                </a:lnTo>
                <a:lnTo>
                  <a:pt x="924737" y="130708"/>
                </a:lnTo>
                <a:lnTo>
                  <a:pt x="933767" y="128333"/>
                </a:lnTo>
                <a:lnTo>
                  <a:pt x="940968" y="122936"/>
                </a:lnTo>
                <a:lnTo>
                  <a:pt x="945616" y="115277"/>
                </a:lnTo>
                <a:lnTo>
                  <a:pt x="947026" y="106146"/>
                </a:lnTo>
                <a:close/>
              </a:path>
              <a:path w="2312034" h="379095">
                <a:moveTo>
                  <a:pt x="1228407" y="109283"/>
                </a:moveTo>
                <a:lnTo>
                  <a:pt x="1111719" y="82689"/>
                </a:lnTo>
                <a:lnTo>
                  <a:pt x="1102525" y="84353"/>
                </a:lnTo>
                <a:lnTo>
                  <a:pt x="1094930" y="89217"/>
                </a:lnTo>
                <a:lnTo>
                  <a:pt x="1089736" y="96545"/>
                </a:lnTo>
                <a:lnTo>
                  <a:pt x="1087729" y="105638"/>
                </a:lnTo>
                <a:lnTo>
                  <a:pt x="1087297" y="112636"/>
                </a:lnTo>
                <a:lnTo>
                  <a:pt x="1090345" y="119024"/>
                </a:lnTo>
                <a:lnTo>
                  <a:pt x="1099108" y="127203"/>
                </a:lnTo>
                <a:lnTo>
                  <a:pt x="1104519" y="129679"/>
                </a:lnTo>
                <a:lnTo>
                  <a:pt x="1204239" y="132067"/>
                </a:lnTo>
                <a:lnTo>
                  <a:pt x="1213434" y="130403"/>
                </a:lnTo>
                <a:lnTo>
                  <a:pt x="1221041" y="125564"/>
                </a:lnTo>
                <a:lnTo>
                  <a:pt x="1226286" y="118275"/>
                </a:lnTo>
                <a:lnTo>
                  <a:pt x="1228407" y="109283"/>
                </a:lnTo>
                <a:close/>
              </a:path>
              <a:path w="2312034" h="379095">
                <a:moveTo>
                  <a:pt x="1510118" y="117221"/>
                </a:moveTo>
                <a:lnTo>
                  <a:pt x="1393431" y="90297"/>
                </a:lnTo>
                <a:lnTo>
                  <a:pt x="1384223" y="91960"/>
                </a:lnTo>
                <a:lnTo>
                  <a:pt x="1376616" y="96799"/>
                </a:lnTo>
                <a:lnTo>
                  <a:pt x="1371371" y="104089"/>
                </a:lnTo>
                <a:lnTo>
                  <a:pt x="1369263" y="113080"/>
                </a:lnTo>
                <a:lnTo>
                  <a:pt x="1369009" y="120243"/>
                </a:lnTo>
                <a:lnTo>
                  <a:pt x="1371727" y="126644"/>
                </a:lnTo>
                <a:lnTo>
                  <a:pt x="1380655" y="134988"/>
                </a:lnTo>
                <a:lnTo>
                  <a:pt x="1385900" y="137299"/>
                </a:lnTo>
                <a:lnTo>
                  <a:pt x="1391881" y="137426"/>
                </a:lnTo>
                <a:lnTo>
                  <a:pt x="1485950" y="140017"/>
                </a:lnTo>
                <a:lnTo>
                  <a:pt x="1495158" y="138341"/>
                </a:lnTo>
                <a:lnTo>
                  <a:pt x="1502765" y="133502"/>
                </a:lnTo>
                <a:lnTo>
                  <a:pt x="1508010" y="126225"/>
                </a:lnTo>
                <a:lnTo>
                  <a:pt x="1510118" y="117221"/>
                </a:lnTo>
                <a:close/>
              </a:path>
              <a:path w="2312034" h="379095">
                <a:moveTo>
                  <a:pt x="1791804" y="124167"/>
                </a:moveTo>
                <a:lnTo>
                  <a:pt x="1674799" y="97917"/>
                </a:lnTo>
                <a:lnTo>
                  <a:pt x="1665605" y="99593"/>
                </a:lnTo>
                <a:lnTo>
                  <a:pt x="1658023" y="104444"/>
                </a:lnTo>
                <a:lnTo>
                  <a:pt x="1652816" y="111772"/>
                </a:lnTo>
                <a:lnTo>
                  <a:pt x="1650809" y="120865"/>
                </a:lnTo>
                <a:lnTo>
                  <a:pt x="1650707" y="127863"/>
                </a:lnTo>
                <a:lnTo>
                  <a:pt x="1653590" y="134073"/>
                </a:lnTo>
                <a:lnTo>
                  <a:pt x="1662518" y="142417"/>
                </a:lnTo>
                <a:lnTo>
                  <a:pt x="1667764" y="144741"/>
                </a:lnTo>
                <a:lnTo>
                  <a:pt x="1767814" y="147116"/>
                </a:lnTo>
                <a:lnTo>
                  <a:pt x="1777009" y="145453"/>
                </a:lnTo>
                <a:lnTo>
                  <a:pt x="1784591" y="140589"/>
                </a:lnTo>
                <a:lnTo>
                  <a:pt x="1789785" y="133261"/>
                </a:lnTo>
                <a:lnTo>
                  <a:pt x="1791804" y="124167"/>
                </a:lnTo>
                <a:close/>
              </a:path>
              <a:path w="2312034" h="379095">
                <a:moveTo>
                  <a:pt x="2073465" y="130454"/>
                </a:moveTo>
                <a:lnTo>
                  <a:pt x="1956803" y="104521"/>
                </a:lnTo>
                <a:lnTo>
                  <a:pt x="1947608" y="106184"/>
                </a:lnTo>
                <a:lnTo>
                  <a:pt x="1940026" y="111048"/>
                </a:lnTo>
                <a:lnTo>
                  <a:pt x="1934819" y="118376"/>
                </a:lnTo>
                <a:lnTo>
                  <a:pt x="1932813" y="127469"/>
                </a:lnTo>
                <a:lnTo>
                  <a:pt x="1932711" y="134454"/>
                </a:lnTo>
                <a:lnTo>
                  <a:pt x="1935594" y="140677"/>
                </a:lnTo>
                <a:lnTo>
                  <a:pt x="1944357" y="148869"/>
                </a:lnTo>
                <a:lnTo>
                  <a:pt x="1949767" y="151333"/>
                </a:lnTo>
                <a:lnTo>
                  <a:pt x="2049145" y="153416"/>
                </a:lnTo>
                <a:lnTo>
                  <a:pt x="2058390" y="151739"/>
                </a:lnTo>
                <a:lnTo>
                  <a:pt x="2066086" y="146875"/>
                </a:lnTo>
                <a:lnTo>
                  <a:pt x="2071395" y="139547"/>
                </a:lnTo>
                <a:lnTo>
                  <a:pt x="2073465" y="130454"/>
                </a:lnTo>
                <a:close/>
              </a:path>
              <a:path w="2312034" h="379095">
                <a:moveTo>
                  <a:pt x="2311743" y="132575"/>
                </a:moveTo>
                <a:lnTo>
                  <a:pt x="2307310" y="124904"/>
                </a:lnTo>
                <a:lnTo>
                  <a:pt x="2107349" y="3200"/>
                </a:lnTo>
                <a:lnTo>
                  <a:pt x="2098586" y="0"/>
                </a:lnTo>
                <a:lnTo>
                  <a:pt x="2091842" y="304"/>
                </a:lnTo>
                <a:lnTo>
                  <a:pt x="2089581" y="406"/>
                </a:lnTo>
                <a:lnTo>
                  <a:pt x="2081364" y="4140"/>
                </a:lnTo>
                <a:lnTo>
                  <a:pt x="2075014" y="10972"/>
                </a:lnTo>
                <a:lnTo>
                  <a:pt x="2071865" y="19723"/>
                </a:lnTo>
                <a:lnTo>
                  <a:pt x="2072335" y="28727"/>
                </a:lnTo>
                <a:lnTo>
                  <a:pt x="2076094" y="36944"/>
                </a:lnTo>
                <a:lnTo>
                  <a:pt x="2082774" y="43307"/>
                </a:lnTo>
                <a:lnTo>
                  <a:pt x="2240953" y="139496"/>
                </a:lnTo>
                <a:lnTo>
                  <a:pt x="2078659" y="228244"/>
                </a:lnTo>
                <a:lnTo>
                  <a:pt x="2071573" y="234251"/>
                </a:lnTo>
                <a:lnTo>
                  <a:pt x="2067433" y="242252"/>
                </a:lnTo>
                <a:lnTo>
                  <a:pt x="2066607" y="251231"/>
                </a:lnTo>
                <a:lnTo>
                  <a:pt x="2069452" y="260172"/>
                </a:lnTo>
                <a:lnTo>
                  <a:pt x="2086787" y="272249"/>
                </a:lnTo>
                <a:lnTo>
                  <a:pt x="2094090" y="272072"/>
                </a:lnTo>
                <a:lnTo>
                  <a:pt x="2299246" y="161112"/>
                </a:lnTo>
                <a:lnTo>
                  <a:pt x="2311323" y="149555"/>
                </a:lnTo>
                <a:lnTo>
                  <a:pt x="2311743" y="132575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340" y="4681019"/>
            <a:ext cx="7210424" cy="2190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3106261"/>
            <a:ext cx="4714240" cy="439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-75" dirty="0">
                <a:solidFill>
                  <a:srgbClr val="A6A6A6"/>
                </a:solidFill>
                <a:latin typeface="Lucida Sans"/>
                <a:cs typeface="Lucida Sans"/>
              </a:rPr>
              <a:t>average_discount_percentage</a:t>
            </a:r>
            <a:endParaRPr sz="27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345" y="1146739"/>
            <a:ext cx="16845280" cy="1924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Generate </a:t>
            </a:r>
            <a:r>
              <a:rPr sz="2700" spc="10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report </a:t>
            </a:r>
            <a:r>
              <a:rPr sz="2700" spc="-125" dirty="0">
                <a:solidFill>
                  <a:srgbClr val="FFFFFF"/>
                </a:solidFill>
                <a:latin typeface="Lucida Sans"/>
                <a:cs typeface="Lucida Sans"/>
              </a:rPr>
              <a:t>which </a:t>
            </a:r>
            <a:r>
              <a:rPr sz="2700" spc="-155" dirty="0">
                <a:solidFill>
                  <a:srgbClr val="FFFFFF"/>
                </a:solidFill>
                <a:latin typeface="Lucida Sans"/>
                <a:cs typeface="Lucida Sans"/>
              </a:rPr>
              <a:t>contains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00" spc="-165" dirty="0">
                <a:solidFill>
                  <a:srgbClr val="FFFFFF"/>
                </a:solidFill>
                <a:latin typeface="Lucida Sans"/>
                <a:cs typeface="Lucida Sans"/>
              </a:rPr>
              <a:t>top </a:t>
            </a:r>
            <a:r>
              <a:rPr sz="2700" spc="-250" dirty="0">
                <a:solidFill>
                  <a:srgbClr val="FFFFFF"/>
                </a:solidFill>
                <a:latin typeface="Lucida Sans"/>
                <a:cs typeface="Lucida Sans"/>
              </a:rPr>
              <a:t>5 </a:t>
            </a:r>
            <a:r>
              <a:rPr sz="2700" spc="-185" dirty="0">
                <a:solidFill>
                  <a:srgbClr val="FFFFFF"/>
                </a:solidFill>
                <a:latin typeface="Lucida Sans"/>
                <a:cs typeface="Lucida Sans"/>
              </a:rPr>
              <a:t>customers </a:t>
            </a:r>
            <a:r>
              <a:rPr sz="2700" spc="-140" dirty="0">
                <a:solidFill>
                  <a:srgbClr val="FFFFFF"/>
                </a:solidFill>
                <a:latin typeface="Lucida Sans"/>
                <a:cs typeface="Lucida Sans"/>
              </a:rPr>
              <a:t>who 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received </a:t>
            </a:r>
            <a:r>
              <a:rPr sz="2700" spc="-110" dirty="0">
                <a:solidFill>
                  <a:srgbClr val="FFFFFF"/>
                </a:solidFill>
                <a:latin typeface="Lucida Sans"/>
                <a:cs typeface="Lucida Sans"/>
              </a:rPr>
              <a:t>an </a:t>
            </a:r>
            <a:r>
              <a:rPr sz="2700" spc="-30" dirty="0">
                <a:solidFill>
                  <a:srgbClr val="FFFFFF"/>
                </a:solidFill>
                <a:latin typeface="Lucida Sans"/>
                <a:cs typeface="Lucida Sans"/>
              </a:rPr>
              <a:t>average </a:t>
            </a:r>
            <a:r>
              <a:rPr sz="2700" spc="-180" dirty="0">
                <a:solidFill>
                  <a:srgbClr val="FFFFFF"/>
                </a:solidFill>
                <a:latin typeface="Lucida Sans"/>
                <a:cs typeface="Lucida Sans"/>
              </a:rPr>
              <a:t>high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pre_invoice_discount_pct </a:t>
            </a:r>
            <a:r>
              <a:rPr sz="2700" spc="-84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Lucida Sans"/>
                <a:cs typeface="Lucida Sans"/>
              </a:rPr>
              <a:t>for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Lucida Sans"/>
                <a:cs typeface="Lucida Sans"/>
              </a:rPr>
              <a:t>fiscal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Lucida Sans"/>
                <a:cs typeface="Lucida Sans"/>
              </a:rPr>
              <a:t>year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370" dirty="0">
                <a:solidFill>
                  <a:srgbClr val="FFFFFF"/>
                </a:solidFill>
                <a:latin typeface="Lucida Sans"/>
                <a:cs typeface="Lucida Sans"/>
              </a:rPr>
              <a:t>2021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25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Lucida Sans"/>
                <a:cs typeface="Lucida Sans"/>
              </a:rPr>
              <a:t>Indian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Lucida Sans"/>
                <a:cs typeface="Lucida Sans"/>
              </a:rPr>
              <a:t>market.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9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Lucida Sans"/>
                <a:cs typeface="Lucida Sans"/>
              </a:rPr>
              <a:t>final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Lucida Sans"/>
                <a:cs typeface="Lucida Sans"/>
              </a:rPr>
              <a:t>output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55" dirty="0">
                <a:solidFill>
                  <a:srgbClr val="FFFFFF"/>
                </a:solidFill>
                <a:latin typeface="Lucida Sans"/>
                <a:cs typeface="Lucida Sans"/>
              </a:rPr>
              <a:t>contains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Lucida Sans"/>
                <a:cs typeface="Lucida Sans"/>
              </a:rPr>
              <a:t>these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Lucida Sans"/>
                <a:cs typeface="Lucida Sans"/>
              </a:rPr>
              <a:t>fields,</a:t>
            </a:r>
            <a:endParaRPr sz="2700">
              <a:latin typeface="Lucida Sans"/>
              <a:cs typeface="Lucida Sans"/>
            </a:endParaRPr>
          </a:p>
          <a:p>
            <a:pPr marL="12700" marR="14505305">
              <a:lnSpc>
                <a:spcPts val="3740"/>
              </a:lnSpc>
              <a:spcBef>
                <a:spcPts val="100"/>
              </a:spcBef>
            </a:pPr>
            <a:r>
              <a:rPr sz="2700" spc="-10" dirty="0">
                <a:solidFill>
                  <a:srgbClr val="A6A6A6"/>
                </a:solidFill>
                <a:latin typeface="Lucida Sans"/>
                <a:cs typeface="Lucida Sans"/>
              </a:rPr>
              <a:t>c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00" spc="-215" dirty="0">
                <a:solidFill>
                  <a:srgbClr val="A6A6A6"/>
                </a:solidFill>
                <a:latin typeface="Lucida Sans"/>
                <a:cs typeface="Lucida Sans"/>
              </a:rPr>
              <a:t>s</a:t>
            </a:r>
            <a:r>
              <a:rPr sz="2700" spc="-90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00" spc="-525" dirty="0">
                <a:solidFill>
                  <a:srgbClr val="A6A6A6"/>
                </a:solidFill>
                <a:latin typeface="Lucida Sans"/>
                <a:cs typeface="Lucida Sans"/>
              </a:rPr>
              <a:t>m</a:t>
            </a:r>
            <a:r>
              <a:rPr sz="2700" spc="-70" dirty="0">
                <a:solidFill>
                  <a:srgbClr val="A6A6A6"/>
                </a:solidFill>
                <a:latin typeface="Lucida Sans"/>
                <a:cs typeface="Lucida Sans"/>
              </a:rPr>
              <a:t>e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r</a:t>
            </a:r>
            <a:r>
              <a:rPr sz="2700" spc="250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00" spc="-10" dirty="0">
                <a:solidFill>
                  <a:srgbClr val="A6A6A6"/>
                </a:solidFill>
                <a:latin typeface="Lucida Sans"/>
                <a:cs typeface="Lucida Sans"/>
              </a:rPr>
              <a:t>c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00" spc="-135" dirty="0">
                <a:solidFill>
                  <a:srgbClr val="A6A6A6"/>
                </a:solidFill>
                <a:latin typeface="Lucida Sans"/>
                <a:cs typeface="Lucida Sans"/>
              </a:rPr>
              <a:t>d</a:t>
            </a:r>
            <a:r>
              <a:rPr sz="2700" spc="-50" dirty="0">
                <a:solidFill>
                  <a:srgbClr val="A6A6A6"/>
                </a:solidFill>
                <a:latin typeface="Lucida Sans"/>
                <a:cs typeface="Lucida Sans"/>
              </a:rPr>
              <a:t>e  </a:t>
            </a:r>
            <a:r>
              <a:rPr sz="2700" spc="-180" dirty="0">
                <a:solidFill>
                  <a:srgbClr val="A6A6A6"/>
                </a:solidFill>
                <a:latin typeface="Lucida Sans"/>
                <a:cs typeface="Lucida Sans"/>
              </a:rPr>
              <a:t>customer</a:t>
            </a:r>
            <a:endParaRPr sz="27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1044" y="479659"/>
            <a:ext cx="179895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560" dirty="0">
                <a:solidFill>
                  <a:srgbClr val="FFD32D"/>
                </a:solidFill>
                <a:latin typeface="Cambria"/>
                <a:cs typeface="Cambria"/>
              </a:rPr>
              <a:t>R</a:t>
            </a:r>
            <a:r>
              <a:rPr sz="3750" spc="-740" dirty="0">
                <a:solidFill>
                  <a:srgbClr val="FFD32D"/>
                </a:solidFill>
                <a:latin typeface="Cambria"/>
                <a:cs typeface="Cambria"/>
              </a:rPr>
              <a:t>E</a:t>
            </a:r>
            <a:r>
              <a:rPr sz="3750" spc="-615" dirty="0">
                <a:solidFill>
                  <a:srgbClr val="FFD32D"/>
                </a:solidFill>
                <a:latin typeface="Cambria"/>
                <a:cs typeface="Cambria"/>
              </a:rPr>
              <a:t>Q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40" dirty="0">
                <a:solidFill>
                  <a:srgbClr val="FFD32D"/>
                </a:solidFill>
                <a:latin typeface="Cambria"/>
                <a:cs typeface="Cambria"/>
              </a:rPr>
              <a:t>E</a:t>
            </a:r>
            <a:r>
              <a:rPr sz="3750" spc="-365" dirty="0">
                <a:solidFill>
                  <a:srgbClr val="FFD32D"/>
                </a:solidFill>
                <a:latin typeface="Cambria"/>
                <a:cs typeface="Cambria"/>
              </a:rPr>
              <a:t>S</a:t>
            </a:r>
            <a:r>
              <a:rPr sz="3750" spc="-750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r>
              <a:rPr sz="3750" spc="20" dirty="0">
                <a:solidFill>
                  <a:srgbClr val="FFD32D"/>
                </a:solidFill>
                <a:latin typeface="Cambria"/>
                <a:cs typeface="Cambria"/>
              </a:rPr>
              <a:t> </a:t>
            </a:r>
            <a:r>
              <a:rPr sz="3750" spc="-330" dirty="0">
                <a:solidFill>
                  <a:srgbClr val="FFD32D"/>
                </a:solidFill>
                <a:latin typeface="Cambria"/>
                <a:cs typeface="Cambria"/>
              </a:rPr>
              <a:t>6</a:t>
            </a:r>
            <a:endParaRPr sz="37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345" y="3869365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625" dirty="0">
                <a:solidFill>
                  <a:srgbClr val="FFD32D"/>
                </a:solidFill>
                <a:latin typeface="Cambria"/>
                <a:cs typeface="Cambria"/>
              </a:rPr>
              <a:t>O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55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r>
              <a:rPr sz="3750" spc="-405" dirty="0">
                <a:solidFill>
                  <a:srgbClr val="FFD32D"/>
                </a:solidFill>
                <a:latin typeface="Cambria"/>
                <a:cs typeface="Cambria"/>
              </a:rPr>
              <a:t>P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50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endParaRPr sz="37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345" y="7404487"/>
            <a:ext cx="16132810" cy="223202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3750" spc="-459" dirty="0">
                <a:solidFill>
                  <a:srgbClr val="FFD32D"/>
                </a:solidFill>
                <a:latin typeface="Cambria"/>
                <a:cs typeface="Cambria"/>
              </a:rPr>
              <a:t>INSIGHTS</a:t>
            </a:r>
            <a:endParaRPr sz="3750">
              <a:latin typeface="Cambria"/>
              <a:cs typeface="Cambria"/>
            </a:endParaRPr>
          </a:p>
          <a:p>
            <a:pPr marL="42545" marR="5080">
              <a:lnSpc>
                <a:spcPts val="3820"/>
              </a:lnSpc>
              <a:spcBef>
                <a:spcPts val="45"/>
              </a:spcBef>
            </a:pP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Considering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Flipkart </a:t>
            </a:r>
            <a:r>
              <a:rPr sz="2350" spc="-170" dirty="0">
                <a:solidFill>
                  <a:srgbClr val="FFFFFF"/>
                </a:solidFill>
                <a:latin typeface="Lucida Sans"/>
                <a:cs typeface="Lucida Sans"/>
              </a:rPr>
              <a:t>holds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350" spc="-170" dirty="0">
                <a:solidFill>
                  <a:srgbClr val="FFFFFF"/>
                </a:solidFill>
                <a:latin typeface="Lucida Sans"/>
                <a:cs typeface="Lucida Sans"/>
              </a:rPr>
              <a:t>position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350" spc="-225" dirty="0">
                <a:solidFill>
                  <a:srgbClr val="FFFFFF"/>
                </a:solidFill>
                <a:latin typeface="Lucida Sans"/>
                <a:cs typeface="Lucida Sans"/>
              </a:rPr>
              <a:t>most </a:t>
            </a:r>
            <a:r>
              <a:rPr sz="2350" spc="-70" dirty="0">
                <a:solidFill>
                  <a:srgbClr val="FFFFFF"/>
                </a:solidFill>
                <a:latin typeface="Lucida Sans"/>
                <a:cs typeface="Lucida Sans"/>
              </a:rPr>
              <a:t>heavily 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discounted </a:t>
            </a:r>
            <a:r>
              <a:rPr sz="2350" spc="-155" dirty="0">
                <a:solidFill>
                  <a:srgbClr val="FFFFFF"/>
                </a:solidFill>
                <a:latin typeface="Lucida Sans"/>
                <a:cs typeface="Lucida Sans"/>
              </a:rPr>
              <a:t>customer </a:t>
            </a:r>
            <a:r>
              <a:rPr sz="2350" spc="-19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350" spc="-70" dirty="0">
                <a:solidFill>
                  <a:srgbClr val="FFFFFF"/>
                </a:solidFill>
                <a:latin typeface="Lucida Sans"/>
                <a:cs typeface="Lucida Sans"/>
              </a:rPr>
              <a:t>Indian 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market,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with </a:t>
            </a:r>
            <a:r>
              <a:rPr sz="2350" spc="15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pre-invoice </a:t>
            </a:r>
            <a:r>
              <a:rPr sz="2350" spc="-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Lucida Sans"/>
                <a:cs typeface="Lucida Sans"/>
              </a:rPr>
              <a:t>discount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75" dirty="0">
                <a:solidFill>
                  <a:srgbClr val="FFFFFF"/>
                </a:solidFill>
                <a:latin typeface="Lucida Sans"/>
                <a:cs typeface="Lucida Sans"/>
              </a:rPr>
              <a:t>percentage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40" dirty="0">
                <a:solidFill>
                  <a:srgbClr val="FFFFFF"/>
                </a:solidFill>
                <a:latin typeface="Lucida Sans"/>
                <a:cs typeface="Lucida Sans"/>
              </a:rPr>
              <a:t>30.83%,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Atliq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extended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approximately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80" dirty="0">
                <a:solidFill>
                  <a:srgbClr val="FFFFFF"/>
                </a:solidFill>
                <a:latin typeface="Lucida Sans"/>
                <a:cs typeface="Lucida Sans"/>
              </a:rPr>
              <a:t>similar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pre-invoice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Lucida Sans"/>
                <a:cs typeface="Lucida Sans"/>
              </a:rPr>
              <a:t>discount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Lucida Sans"/>
                <a:cs typeface="Lucida Sans"/>
              </a:rPr>
              <a:t>percentages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Lucida Sans"/>
                <a:cs typeface="Lucida Sans"/>
              </a:rPr>
              <a:t>each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Lucida Sans"/>
                <a:cs typeface="Lucida Sans"/>
              </a:rPr>
              <a:t>its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40" dirty="0">
                <a:solidFill>
                  <a:srgbClr val="FFFFFF"/>
                </a:solidFill>
                <a:latin typeface="Lucida Sans"/>
                <a:cs typeface="Lucida Sans"/>
              </a:rPr>
              <a:t>top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210" dirty="0">
                <a:solidFill>
                  <a:srgbClr val="FFFFFF"/>
                </a:solidFill>
                <a:latin typeface="Lucida Sans"/>
                <a:cs typeface="Lucida Sans"/>
              </a:rPr>
              <a:t>5 </a:t>
            </a:r>
            <a:r>
              <a:rPr sz="2350" spc="-7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clients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90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290" dirty="0">
                <a:solidFill>
                  <a:srgbClr val="FFFFFF"/>
                </a:solidFill>
                <a:latin typeface="Lucida Sans"/>
                <a:cs typeface="Lucida Sans"/>
              </a:rPr>
              <a:t>2021.</a:t>
            </a:r>
            <a:endParaRPr sz="235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71643" y="4674968"/>
            <a:ext cx="5768975" cy="2446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5" dirty="0">
                <a:solidFill>
                  <a:srgbClr val="FFFFFF"/>
                </a:solidFill>
                <a:latin typeface="Cambria"/>
                <a:cs typeface="Cambria"/>
              </a:rPr>
              <a:t>20</a:t>
            </a:r>
            <a:endParaRPr sz="14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ambria"/>
              <a:cs typeface="Cambria"/>
            </a:endParaRPr>
          </a:p>
          <a:p>
            <a:pPr marL="33020">
              <a:lnSpc>
                <a:spcPct val="100000"/>
              </a:lnSpc>
              <a:spcBef>
                <a:spcPts val="5"/>
              </a:spcBef>
            </a:pPr>
            <a:r>
              <a:rPr sz="1450" spc="-250" dirty="0">
                <a:solidFill>
                  <a:srgbClr val="FFFFFF"/>
                </a:solidFill>
                <a:latin typeface="Cambria"/>
                <a:cs typeface="Cambria"/>
              </a:rPr>
              <a:t>15</a:t>
            </a:r>
            <a:endParaRPr sz="14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ambria"/>
              <a:cs typeface="Cambria"/>
            </a:endParaRPr>
          </a:p>
          <a:p>
            <a:pPr marL="27305">
              <a:lnSpc>
                <a:spcPct val="100000"/>
              </a:lnSpc>
            </a:pPr>
            <a:r>
              <a:rPr sz="1450" spc="-225" dirty="0">
                <a:solidFill>
                  <a:srgbClr val="FFFFFF"/>
                </a:solidFill>
                <a:latin typeface="Cambria"/>
                <a:cs typeface="Cambria"/>
              </a:rPr>
              <a:t>10</a:t>
            </a:r>
            <a:endParaRPr sz="14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Cambria"/>
              <a:cs typeface="Cambria"/>
            </a:endParaRPr>
          </a:p>
          <a:p>
            <a:pPr marL="94615">
              <a:lnSpc>
                <a:spcPct val="100000"/>
              </a:lnSpc>
            </a:pPr>
            <a:r>
              <a:rPr sz="1450" spc="-18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14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ambria"/>
              <a:cs typeface="Cambria"/>
            </a:endParaRPr>
          </a:p>
          <a:p>
            <a:pPr marL="88900">
              <a:lnSpc>
                <a:spcPts val="1505"/>
              </a:lnSpc>
              <a:spcBef>
                <a:spcPts val="5"/>
              </a:spcBef>
            </a:pPr>
            <a:r>
              <a:rPr sz="1450" spc="-130" dirty="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endParaRPr sz="1450">
              <a:latin typeface="Cambria"/>
              <a:cs typeface="Cambria"/>
            </a:endParaRPr>
          </a:p>
          <a:p>
            <a:pPr marL="523240">
              <a:lnSpc>
                <a:spcPts val="1505"/>
              </a:lnSpc>
              <a:tabLst>
                <a:tab pos="1758950" algn="l"/>
                <a:tab pos="2951480" algn="l"/>
                <a:tab pos="4093210" algn="l"/>
                <a:tab pos="5209540" algn="l"/>
              </a:tabLst>
            </a:pPr>
            <a:r>
              <a:rPr sz="1450" spc="-254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sz="1450" spc="114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1450" spc="-2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450" spc="-145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1450" spc="10" dirty="0">
                <a:solidFill>
                  <a:srgbClr val="FFFFFF"/>
                </a:solidFill>
                <a:latin typeface="Cambria"/>
                <a:cs typeface="Cambria"/>
              </a:rPr>
              <a:t>k</a:t>
            </a:r>
            <a:r>
              <a:rPr sz="1450" spc="-6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50" spc="6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1450" spc="7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145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450" spc="-190" dirty="0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sz="1450" spc="-2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450" spc="-45" dirty="0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sz="1450" spc="-16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450" spc="-65" dirty="0">
                <a:solidFill>
                  <a:srgbClr val="FFFFFF"/>
                </a:solidFill>
                <a:latin typeface="Cambria"/>
                <a:cs typeface="Cambria"/>
              </a:rPr>
              <a:t>k</a:t>
            </a:r>
            <a:r>
              <a:rPr sz="1450" spc="-50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sz="145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450" spc="-26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450" spc="-105" dirty="0">
                <a:solidFill>
                  <a:srgbClr val="FFFFFF"/>
                </a:solidFill>
                <a:latin typeface="Cambria"/>
                <a:cs typeface="Cambria"/>
              </a:rPr>
              <a:t>z</a:t>
            </a:r>
            <a:r>
              <a:rPr sz="1450" spc="-7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1450" spc="-3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1450" spc="-16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45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450" spc="-190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1450" spc="6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1450" spc="-7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1450" spc="-275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1450" spc="-6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5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450" spc="-26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50" spc="-275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1450" spc="-3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50" spc="-105" dirty="0">
                <a:solidFill>
                  <a:srgbClr val="FFFFFF"/>
                </a:solidFill>
                <a:latin typeface="Cambria"/>
                <a:cs typeface="Cambria"/>
              </a:rPr>
              <a:t>z</a:t>
            </a:r>
            <a:r>
              <a:rPr sz="1450" spc="-7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1450" spc="-3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77399" y="4164949"/>
            <a:ext cx="18224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200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sz="1450" spc="-18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72732" y="3654931"/>
            <a:ext cx="18669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210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r>
              <a:rPr sz="1450" spc="-130" dirty="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79214" y="3144912"/>
            <a:ext cx="18034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2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r>
              <a:rPr sz="1450" spc="-18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85809" y="3703460"/>
            <a:ext cx="1045844" cy="3145155"/>
          </a:xfrm>
          <a:custGeom>
            <a:avLst/>
            <a:gdLst/>
            <a:ahLst/>
            <a:cxnLst/>
            <a:rect l="l" t="t" r="r" b="b"/>
            <a:pathLst>
              <a:path w="1045845" h="3145154">
                <a:moveTo>
                  <a:pt x="1045769" y="3144775"/>
                </a:moveTo>
                <a:lnTo>
                  <a:pt x="0" y="3144775"/>
                </a:lnTo>
                <a:lnTo>
                  <a:pt x="0" y="78158"/>
                </a:lnTo>
                <a:lnTo>
                  <a:pt x="17150" y="32614"/>
                </a:lnTo>
                <a:lnTo>
                  <a:pt x="56719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314477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47775" y="3749362"/>
            <a:ext cx="1045844" cy="3099435"/>
          </a:xfrm>
          <a:custGeom>
            <a:avLst/>
            <a:gdLst/>
            <a:ahLst/>
            <a:cxnLst/>
            <a:rect l="l" t="t" r="r" b="b"/>
            <a:pathLst>
              <a:path w="1045844" h="3099434">
                <a:moveTo>
                  <a:pt x="1045769" y="3098873"/>
                </a:moveTo>
                <a:lnTo>
                  <a:pt x="0" y="3098873"/>
                </a:lnTo>
                <a:lnTo>
                  <a:pt x="0" y="78165"/>
                </a:lnTo>
                <a:lnTo>
                  <a:pt x="17151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9887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09741" y="3759562"/>
            <a:ext cx="1045844" cy="3089275"/>
          </a:xfrm>
          <a:custGeom>
            <a:avLst/>
            <a:gdLst/>
            <a:ahLst/>
            <a:cxnLst/>
            <a:rect l="l" t="t" r="r" b="b"/>
            <a:pathLst>
              <a:path w="1045844" h="3089275">
                <a:moveTo>
                  <a:pt x="1045769" y="3088673"/>
                </a:moveTo>
                <a:lnTo>
                  <a:pt x="0" y="3088673"/>
                </a:lnTo>
                <a:lnTo>
                  <a:pt x="0" y="78162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2" y="56720"/>
                </a:lnTo>
                <a:lnTo>
                  <a:pt x="1045769" y="308867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71707" y="3762623"/>
            <a:ext cx="1045844" cy="3086100"/>
          </a:xfrm>
          <a:custGeom>
            <a:avLst/>
            <a:gdLst/>
            <a:ahLst/>
            <a:cxnLst/>
            <a:rect l="l" t="t" r="r" b="b"/>
            <a:pathLst>
              <a:path w="1045844" h="3086100">
                <a:moveTo>
                  <a:pt x="1045769" y="3085613"/>
                </a:moveTo>
                <a:lnTo>
                  <a:pt x="0" y="3085613"/>
                </a:lnTo>
                <a:lnTo>
                  <a:pt x="0" y="78161"/>
                </a:lnTo>
                <a:lnTo>
                  <a:pt x="17150" y="32614"/>
                </a:lnTo>
                <a:lnTo>
                  <a:pt x="56720" y="4266"/>
                </a:lnTo>
                <a:lnTo>
                  <a:pt x="78168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8561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33675" y="3856466"/>
            <a:ext cx="1045844" cy="2992120"/>
          </a:xfrm>
          <a:custGeom>
            <a:avLst/>
            <a:gdLst/>
            <a:ahLst/>
            <a:cxnLst/>
            <a:rect l="l" t="t" r="r" b="b"/>
            <a:pathLst>
              <a:path w="1045844" h="2992120">
                <a:moveTo>
                  <a:pt x="1045769" y="2991769"/>
                </a:moveTo>
                <a:lnTo>
                  <a:pt x="0" y="2991769"/>
                </a:lnTo>
                <a:lnTo>
                  <a:pt x="0" y="78160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299176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16498" y="3827157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305" dirty="0">
                <a:latin typeface="Cambria"/>
                <a:cs typeface="Cambria"/>
              </a:rPr>
              <a:t>3</a:t>
            </a:r>
            <a:r>
              <a:rPr sz="2250" spc="-195" dirty="0">
                <a:latin typeface="Cambria"/>
                <a:cs typeface="Cambria"/>
              </a:rPr>
              <a:t>0</a:t>
            </a:r>
            <a:r>
              <a:rPr sz="2250" spc="45" dirty="0">
                <a:latin typeface="Cambria"/>
                <a:cs typeface="Cambria"/>
              </a:rPr>
              <a:t>.</a:t>
            </a:r>
            <a:r>
              <a:rPr sz="2250" spc="-210" dirty="0">
                <a:latin typeface="Cambria"/>
                <a:cs typeface="Cambria"/>
              </a:rPr>
              <a:t>8</a:t>
            </a:r>
            <a:r>
              <a:rPr sz="2250" spc="-305" dirty="0">
                <a:latin typeface="Cambria"/>
                <a:cs typeface="Cambria"/>
              </a:rPr>
              <a:t>3</a:t>
            </a:r>
            <a:r>
              <a:rPr sz="2250" spc="-395" dirty="0">
                <a:latin typeface="Cambria"/>
                <a:cs typeface="Cambria"/>
              </a:rPr>
              <a:t>%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75301" y="3879618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305" dirty="0">
                <a:latin typeface="Cambria"/>
                <a:cs typeface="Cambria"/>
              </a:rPr>
              <a:t>3</a:t>
            </a:r>
            <a:r>
              <a:rPr sz="2250" spc="-195" dirty="0">
                <a:latin typeface="Cambria"/>
                <a:cs typeface="Cambria"/>
              </a:rPr>
              <a:t>0</a:t>
            </a:r>
            <a:r>
              <a:rPr sz="2250" spc="45" dirty="0">
                <a:latin typeface="Cambria"/>
                <a:cs typeface="Cambria"/>
              </a:rPr>
              <a:t>.</a:t>
            </a:r>
            <a:r>
              <a:rPr sz="2250" spc="-305" dirty="0">
                <a:latin typeface="Cambria"/>
                <a:cs typeface="Cambria"/>
              </a:rPr>
              <a:t>3</a:t>
            </a:r>
            <a:r>
              <a:rPr sz="2250" spc="-210" dirty="0">
                <a:latin typeface="Cambria"/>
                <a:cs typeface="Cambria"/>
              </a:rPr>
              <a:t>8</a:t>
            </a:r>
            <a:r>
              <a:rPr sz="2250" spc="-395" dirty="0">
                <a:latin typeface="Cambria"/>
                <a:cs typeface="Cambria"/>
              </a:rPr>
              <a:t>%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34104" y="3879618"/>
            <a:ext cx="8039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305" dirty="0">
                <a:latin typeface="Cambria"/>
                <a:cs typeface="Cambria"/>
              </a:rPr>
              <a:t>3</a:t>
            </a:r>
            <a:r>
              <a:rPr sz="2250" spc="-195" dirty="0">
                <a:latin typeface="Cambria"/>
                <a:cs typeface="Cambria"/>
              </a:rPr>
              <a:t>0</a:t>
            </a:r>
            <a:r>
              <a:rPr sz="2250" spc="45" dirty="0">
                <a:latin typeface="Cambria"/>
                <a:cs typeface="Cambria"/>
              </a:rPr>
              <a:t>.</a:t>
            </a:r>
            <a:r>
              <a:rPr sz="2250" spc="-305" dirty="0">
                <a:latin typeface="Cambria"/>
                <a:cs typeface="Cambria"/>
              </a:rPr>
              <a:t>2</a:t>
            </a:r>
            <a:r>
              <a:rPr sz="2250" spc="-210" dirty="0">
                <a:latin typeface="Cambria"/>
                <a:cs typeface="Cambria"/>
              </a:rPr>
              <a:t>8</a:t>
            </a:r>
            <a:r>
              <a:rPr sz="2250" spc="-395" dirty="0">
                <a:latin typeface="Cambria"/>
                <a:cs typeface="Cambria"/>
              </a:rPr>
              <a:t>%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96356" y="3879618"/>
            <a:ext cx="7962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305" dirty="0">
                <a:latin typeface="Cambria"/>
                <a:cs typeface="Cambria"/>
              </a:rPr>
              <a:t>3</a:t>
            </a:r>
            <a:r>
              <a:rPr sz="2250" spc="-195" dirty="0">
                <a:latin typeface="Cambria"/>
                <a:cs typeface="Cambria"/>
              </a:rPr>
              <a:t>0</a:t>
            </a:r>
            <a:r>
              <a:rPr sz="2250" spc="45" dirty="0">
                <a:latin typeface="Cambria"/>
                <a:cs typeface="Cambria"/>
              </a:rPr>
              <a:t>.</a:t>
            </a:r>
            <a:r>
              <a:rPr sz="2250" spc="-305" dirty="0">
                <a:latin typeface="Cambria"/>
                <a:cs typeface="Cambria"/>
              </a:rPr>
              <a:t>2</a:t>
            </a:r>
            <a:r>
              <a:rPr sz="2250" spc="-270" dirty="0">
                <a:latin typeface="Cambria"/>
                <a:cs typeface="Cambria"/>
              </a:rPr>
              <a:t>5</a:t>
            </a:r>
            <a:r>
              <a:rPr sz="2250" spc="-395" dirty="0">
                <a:latin typeface="Cambria"/>
                <a:cs typeface="Cambria"/>
              </a:rPr>
              <a:t>%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82572" y="3996071"/>
            <a:ext cx="786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50" dirty="0">
                <a:latin typeface="Cambria"/>
                <a:cs typeface="Cambria"/>
              </a:rPr>
              <a:t>29.33%</a:t>
            </a:r>
            <a:endParaRPr sz="22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926" y="1114911"/>
            <a:ext cx="6181724" cy="8229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09231" y="5346395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0" y="1072"/>
                </a:moveTo>
                <a:lnTo>
                  <a:pt x="1072" y="0"/>
                </a:lnTo>
                <a:lnTo>
                  <a:pt x="4290" y="0"/>
                </a:lnTo>
                <a:lnTo>
                  <a:pt x="0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3742" y="5389304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5" y="5363"/>
                </a:moveTo>
                <a:lnTo>
                  <a:pt x="0" y="5363"/>
                </a:lnTo>
                <a:lnTo>
                  <a:pt x="6436" y="0"/>
                </a:lnTo>
                <a:lnTo>
                  <a:pt x="3218" y="3218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76978" y="5421486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145" y="2145"/>
                </a:moveTo>
                <a:lnTo>
                  <a:pt x="1072" y="1072"/>
                </a:lnTo>
                <a:lnTo>
                  <a:pt x="0" y="1072"/>
                </a:lnTo>
                <a:lnTo>
                  <a:pt x="2145" y="0"/>
                </a:lnTo>
                <a:lnTo>
                  <a:pt x="2145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5359" y="5383941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70">
                <a:moveTo>
                  <a:pt x="3217" y="1072"/>
                </a:moveTo>
                <a:lnTo>
                  <a:pt x="0" y="1072"/>
                </a:lnTo>
                <a:lnTo>
                  <a:pt x="1072" y="0"/>
                </a:lnTo>
                <a:lnTo>
                  <a:pt x="5363" y="0"/>
                </a:lnTo>
                <a:lnTo>
                  <a:pt x="3217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6388" y="5346407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5" h="6985">
                <a:moveTo>
                  <a:pt x="2146" y="3213"/>
                </a:moveTo>
                <a:lnTo>
                  <a:pt x="1066" y="2133"/>
                </a:lnTo>
                <a:lnTo>
                  <a:pt x="0" y="2133"/>
                </a:lnTo>
                <a:lnTo>
                  <a:pt x="2146" y="3213"/>
                </a:lnTo>
                <a:close/>
              </a:path>
              <a:path w="26035" h="6985">
                <a:moveTo>
                  <a:pt x="15024" y="2133"/>
                </a:moveTo>
                <a:lnTo>
                  <a:pt x="8585" y="0"/>
                </a:lnTo>
                <a:lnTo>
                  <a:pt x="11798" y="2133"/>
                </a:lnTo>
                <a:lnTo>
                  <a:pt x="15024" y="2133"/>
                </a:lnTo>
                <a:close/>
              </a:path>
              <a:path w="26035" h="6985">
                <a:moveTo>
                  <a:pt x="25742" y="2133"/>
                </a:moveTo>
                <a:lnTo>
                  <a:pt x="15024" y="2133"/>
                </a:lnTo>
                <a:lnTo>
                  <a:pt x="6438" y="3213"/>
                </a:lnTo>
                <a:lnTo>
                  <a:pt x="3213" y="3213"/>
                </a:lnTo>
                <a:lnTo>
                  <a:pt x="10731" y="6426"/>
                </a:lnTo>
                <a:lnTo>
                  <a:pt x="18237" y="6426"/>
                </a:lnTo>
                <a:lnTo>
                  <a:pt x="25742" y="5359"/>
                </a:lnTo>
                <a:lnTo>
                  <a:pt x="25742" y="213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2975" y="540539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0" y="2145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1104" y="5546995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2145" y="1072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2145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2466" y="5367850"/>
            <a:ext cx="2540" cy="5715"/>
          </a:xfrm>
          <a:custGeom>
            <a:avLst/>
            <a:gdLst/>
            <a:ahLst/>
            <a:cxnLst/>
            <a:rect l="l" t="t" r="r" b="b"/>
            <a:pathLst>
              <a:path w="2539" h="5714">
                <a:moveTo>
                  <a:pt x="1072" y="5363"/>
                </a:moveTo>
                <a:lnTo>
                  <a:pt x="0" y="4290"/>
                </a:lnTo>
                <a:lnTo>
                  <a:pt x="2145" y="0"/>
                </a:lnTo>
                <a:lnTo>
                  <a:pt x="1072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70178" y="5387159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0" y="2145"/>
                </a:moveTo>
                <a:lnTo>
                  <a:pt x="2145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6614" y="5441868"/>
            <a:ext cx="2540" cy="4445"/>
          </a:xfrm>
          <a:custGeom>
            <a:avLst/>
            <a:gdLst/>
            <a:ahLst/>
            <a:cxnLst/>
            <a:rect l="l" t="t" r="r" b="b"/>
            <a:pathLst>
              <a:path w="2540" h="4445">
                <a:moveTo>
                  <a:pt x="2145" y="4290"/>
                </a:moveTo>
                <a:lnTo>
                  <a:pt x="1072" y="4290"/>
                </a:lnTo>
                <a:lnTo>
                  <a:pt x="1072" y="3218"/>
                </a:lnTo>
                <a:lnTo>
                  <a:pt x="0" y="1072"/>
                </a:lnTo>
                <a:lnTo>
                  <a:pt x="0" y="0"/>
                </a:lnTo>
                <a:lnTo>
                  <a:pt x="2145" y="429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7905" y="491301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6436" y="5363"/>
                </a:moveTo>
                <a:lnTo>
                  <a:pt x="0" y="2145"/>
                </a:lnTo>
                <a:lnTo>
                  <a:pt x="0" y="1072"/>
                </a:lnTo>
                <a:lnTo>
                  <a:pt x="1072" y="0"/>
                </a:lnTo>
                <a:lnTo>
                  <a:pt x="6436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84282" y="4723142"/>
            <a:ext cx="5193665" cy="952500"/>
          </a:xfrm>
          <a:custGeom>
            <a:avLst/>
            <a:gdLst/>
            <a:ahLst/>
            <a:cxnLst/>
            <a:rect l="l" t="t" r="r" b="b"/>
            <a:pathLst>
              <a:path w="5193665" h="952500">
                <a:moveTo>
                  <a:pt x="1599552" y="784860"/>
                </a:moveTo>
                <a:lnTo>
                  <a:pt x="1520444" y="784860"/>
                </a:lnTo>
                <a:lnTo>
                  <a:pt x="1547025" y="786130"/>
                </a:lnTo>
                <a:lnTo>
                  <a:pt x="1598358" y="791210"/>
                </a:lnTo>
                <a:lnTo>
                  <a:pt x="1599552" y="784860"/>
                </a:lnTo>
                <a:close/>
              </a:path>
              <a:path w="5193665" h="952500">
                <a:moveTo>
                  <a:pt x="2951073" y="660400"/>
                </a:moveTo>
                <a:lnTo>
                  <a:pt x="2949994" y="660400"/>
                </a:lnTo>
                <a:lnTo>
                  <a:pt x="2949879" y="660692"/>
                </a:lnTo>
                <a:lnTo>
                  <a:pt x="2951073" y="660400"/>
                </a:lnTo>
                <a:close/>
              </a:path>
              <a:path w="5193665" h="952500">
                <a:moveTo>
                  <a:pt x="2981109" y="821626"/>
                </a:moveTo>
                <a:lnTo>
                  <a:pt x="2980029" y="821690"/>
                </a:lnTo>
                <a:lnTo>
                  <a:pt x="2981109" y="821690"/>
                </a:lnTo>
                <a:close/>
              </a:path>
              <a:path w="5193665" h="952500">
                <a:moveTo>
                  <a:pt x="3000260" y="820420"/>
                </a:moveTo>
                <a:lnTo>
                  <a:pt x="2981109" y="820420"/>
                </a:lnTo>
                <a:lnTo>
                  <a:pt x="2981109" y="821626"/>
                </a:lnTo>
                <a:lnTo>
                  <a:pt x="3000260" y="820420"/>
                </a:lnTo>
                <a:close/>
              </a:path>
              <a:path w="5193665" h="952500">
                <a:moveTo>
                  <a:pt x="4457979" y="190982"/>
                </a:moveTo>
                <a:lnTo>
                  <a:pt x="4457738" y="189179"/>
                </a:lnTo>
                <a:lnTo>
                  <a:pt x="4457179" y="190500"/>
                </a:lnTo>
                <a:lnTo>
                  <a:pt x="4457979" y="190982"/>
                </a:lnTo>
                <a:close/>
              </a:path>
              <a:path w="5193665" h="952500">
                <a:moveTo>
                  <a:pt x="4459325" y="191770"/>
                </a:moveTo>
                <a:lnTo>
                  <a:pt x="4457979" y="190982"/>
                </a:lnTo>
                <a:lnTo>
                  <a:pt x="4458259" y="193040"/>
                </a:lnTo>
                <a:lnTo>
                  <a:pt x="4459325" y="193040"/>
                </a:lnTo>
                <a:lnTo>
                  <a:pt x="4459325" y="191770"/>
                </a:lnTo>
                <a:close/>
              </a:path>
              <a:path w="5193665" h="952500">
                <a:moveTo>
                  <a:pt x="4487215" y="101917"/>
                </a:moveTo>
                <a:lnTo>
                  <a:pt x="4485068" y="89039"/>
                </a:lnTo>
                <a:lnTo>
                  <a:pt x="4482922" y="82600"/>
                </a:lnTo>
                <a:lnTo>
                  <a:pt x="4478629" y="72948"/>
                </a:lnTo>
                <a:lnTo>
                  <a:pt x="4477563" y="77241"/>
                </a:lnTo>
                <a:lnTo>
                  <a:pt x="4477563" y="84747"/>
                </a:lnTo>
                <a:lnTo>
                  <a:pt x="4482922" y="94399"/>
                </a:lnTo>
                <a:lnTo>
                  <a:pt x="4487215" y="101917"/>
                </a:lnTo>
                <a:close/>
              </a:path>
              <a:path w="5193665" h="952500">
                <a:moveTo>
                  <a:pt x="4577321" y="229565"/>
                </a:moveTo>
                <a:lnTo>
                  <a:pt x="4575175" y="228498"/>
                </a:lnTo>
                <a:lnTo>
                  <a:pt x="4573041" y="230644"/>
                </a:lnTo>
                <a:lnTo>
                  <a:pt x="4574108" y="231711"/>
                </a:lnTo>
                <a:lnTo>
                  <a:pt x="4577321" y="229565"/>
                </a:lnTo>
                <a:close/>
              </a:path>
              <a:path w="5193665" h="952500">
                <a:moveTo>
                  <a:pt x="4669587" y="758190"/>
                </a:moveTo>
                <a:lnTo>
                  <a:pt x="4668507" y="758190"/>
                </a:lnTo>
                <a:lnTo>
                  <a:pt x="4669587" y="758825"/>
                </a:lnTo>
                <a:lnTo>
                  <a:pt x="4669587" y="758190"/>
                </a:lnTo>
                <a:close/>
              </a:path>
              <a:path w="5193665" h="952500">
                <a:moveTo>
                  <a:pt x="4810112" y="785241"/>
                </a:moveTo>
                <a:lnTo>
                  <a:pt x="4791875" y="777735"/>
                </a:lnTo>
                <a:lnTo>
                  <a:pt x="4807966" y="785241"/>
                </a:lnTo>
                <a:lnTo>
                  <a:pt x="4810112" y="785241"/>
                </a:lnTo>
                <a:close/>
              </a:path>
              <a:path w="5193665" h="952500">
                <a:moveTo>
                  <a:pt x="5057787" y="819150"/>
                </a:moveTo>
                <a:lnTo>
                  <a:pt x="5055133" y="816610"/>
                </a:lnTo>
                <a:lnTo>
                  <a:pt x="5053812" y="815340"/>
                </a:lnTo>
                <a:lnTo>
                  <a:pt x="5024653" y="786130"/>
                </a:lnTo>
                <a:lnTo>
                  <a:pt x="4998415" y="759460"/>
                </a:lnTo>
                <a:lnTo>
                  <a:pt x="4993411" y="754380"/>
                </a:lnTo>
                <a:lnTo>
                  <a:pt x="4967795" y="728980"/>
                </a:lnTo>
                <a:lnTo>
                  <a:pt x="4948618" y="711200"/>
                </a:lnTo>
                <a:lnTo>
                  <a:pt x="4936693" y="699770"/>
                </a:lnTo>
                <a:lnTo>
                  <a:pt x="4943399" y="709930"/>
                </a:lnTo>
                <a:lnTo>
                  <a:pt x="4950269" y="718820"/>
                </a:lnTo>
                <a:lnTo>
                  <a:pt x="4958143" y="731520"/>
                </a:lnTo>
                <a:lnTo>
                  <a:pt x="4971415" y="750570"/>
                </a:lnTo>
                <a:lnTo>
                  <a:pt x="4977460" y="759460"/>
                </a:lnTo>
                <a:lnTo>
                  <a:pt x="4959985" y="742950"/>
                </a:lnTo>
                <a:lnTo>
                  <a:pt x="4943132" y="726440"/>
                </a:lnTo>
                <a:lnTo>
                  <a:pt x="4941887" y="725170"/>
                </a:lnTo>
                <a:lnTo>
                  <a:pt x="4927066" y="709930"/>
                </a:lnTo>
                <a:lnTo>
                  <a:pt x="4912017" y="694690"/>
                </a:lnTo>
                <a:lnTo>
                  <a:pt x="4898542" y="679450"/>
                </a:lnTo>
                <a:lnTo>
                  <a:pt x="4885461" y="664210"/>
                </a:lnTo>
                <a:lnTo>
                  <a:pt x="4877409" y="655320"/>
                </a:lnTo>
                <a:lnTo>
                  <a:pt x="4872799" y="650240"/>
                </a:lnTo>
                <a:lnTo>
                  <a:pt x="4860531" y="636270"/>
                </a:lnTo>
                <a:lnTo>
                  <a:pt x="4854727" y="629920"/>
                </a:lnTo>
                <a:lnTo>
                  <a:pt x="4848733" y="622300"/>
                </a:lnTo>
                <a:lnTo>
                  <a:pt x="4842726" y="615950"/>
                </a:lnTo>
                <a:lnTo>
                  <a:pt x="4836922" y="609600"/>
                </a:lnTo>
                <a:lnTo>
                  <a:pt x="4831562" y="603250"/>
                </a:lnTo>
                <a:lnTo>
                  <a:pt x="4827270" y="596900"/>
                </a:lnTo>
                <a:lnTo>
                  <a:pt x="4821910" y="591820"/>
                </a:lnTo>
                <a:lnTo>
                  <a:pt x="4816449" y="584200"/>
                </a:lnTo>
                <a:lnTo>
                  <a:pt x="4805921" y="570230"/>
                </a:lnTo>
                <a:lnTo>
                  <a:pt x="4800447" y="563880"/>
                </a:lnTo>
                <a:lnTo>
                  <a:pt x="4782566" y="539750"/>
                </a:lnTo>
                <a:lnTo>
                  <a:pt x="4779734" y="535940"/>
                </a:lnTo>
                <a:lnTo>
                  <a:pt x="4758614" y="509270"/>
                </a:lnTo>
                <a:lnTo>
                  <a:pt x="4753673" y="502920"/>
                </a:lnTo>
                <a:lnTo>
                  <a:pt x="4735893" y="480060"/>
                </a:lnTo>
                <a:lnTo>
                  <a:pt x="4710341" y="448310"/>
                </a:lnTo>
                <a:lnTo>
                  <a:pt x="4715713" y="452120"/>
                </a:lnTo>
                <a:lnTo>
                  <a:pt x="4712982" y="448310"/>
                </a:lnTo>
                <a:lnTo>
                  <a:pt x="4712068" y="447040"/>
                </a:lnTo>
                <a:lnTo>
                  <a:pt x="4705921" y="441960"/>
                </a:lnTo>
                <a:lnTo>
                  <a:pt x="4697158" y="434340"/>
                </a:lnTo>
                <a:lnTo>
                  <a:pt x="4671187" y="402590"/>
                </a:lnTo>
                <a:lnTo>
                  <a:pt x="4643450" y="353060"/>
                </a:lnTo>
                <a:lnTo>
                  <a:pt x="4621365" y="304800"/>
                </a:lnTo>
                <a:lnTo>
                  <a:pt x="4609503" y="274320"/>
                </a:lnTo>
                <a:lnTo>
                  <a:pt x="4610582" y="273050"/>
                </a:lnTo>
                <a:lnTo>
                  <a:pt x="4608169" y="269240"/>
                </a:lnTo>
                <a:lnTo>
                  <a:pt x="4607369" y="267970"/>
                </a:lnTo>
                <a:lnTo>
                  <a:pt x="4605223" y="269240"/>
                </a:lnTo>
                <a:lnTo>
                  <a:pt x="4600930" y="256540"/>
                </a:lnTo>
                <a:lnTo>
                  <a:pt x="4607369" y="279400"/>
                </a:lnTo>
                <a:lnTo>
                  <a:pt x="4610582" y="287020"/>
                </a:lnTo>
                <a:lnTo>
                  <a:pt x="4590732" y="266700"/>
                </a:lnTo>
                <a:lnTo>
                  <a:pt x="4580712" y="254000"/>
                </a:lnTo>
                <a:lnTo>
                  <a:pt x="4570895" y="241300"/>
                </a:lnTo>
                <a:lnTo>
                  <a:pt x="4569815" y="234950"/>
                </a:lnTo>
                <a:lnTo>
                  <a:pt x="4570895" y="232410"/>
                </a:lnTo>
                <a:lnTo>
                  <a:pt x="4571962" y="231140"/>
                </a:lnTo>
                <a:lnTo>
                  <a:pt x="4570501" y="228600"/>
                </a:lnTo>
                <a:lnTo>
                  <a:pt x="4566729" y="223520"/>
                </a:lnTo>
                <a:lnTo>
                  <a:pt x="4561548" y="214630"/>
                </a:lnTo>
                <a:lnTo>
                  <a:pt x="4555871" y="205740"/>
                </a:lnTo>
                <a:lnTo>
                  <a:pt x="4550194" y="195580"/>
                </a:lnTo>
                <a:lnTo>
                  <a:pt x="4549445" y="194310"/>
                </a:lnTo>
                <a:lnTo>
                  <a:pt x="4545749" y="187960"/>
                </a:lnTo>
                <a:lnTo>
                  <a:pt x="4545012" y="186690"/>
                </a:lnTo>
                <a:lnTo>
                  <a:pt x="4539780" y="179070"/>
                </a:lnTo>
                <a:lnTo>
                  <a:pt x="4537634" y="158750"/>
                </a:lnTo>
                <a:lnTo>
                  <a:pt x="4528109" y="151130"/>
                </a:lnTo>
                <a:lnTo>
                  <a:pt x="4518596" y="147320"/>
                </a:lnTo>
                <a:lnTo>
                  <a:pt x="4508678" y="135890"/>
                </a:lnTo>
                <a:lnTo>
                  <a:pt x="4500626" y="116840"/>
                </a:lnTo>
                <a:lnTo>
                  <a:pt x="4497946" y="110490"/>
                </a:lnTo>
                <a:lnTo>
                  <a:pt x="4494161" y="116840"/>
                </a:lnTo>
                <a:lnTo>
                  <a:pt x="4487748" y="109220"/>
                </a:lnTo>
                <a:lnTo>
                  <a:pt x="4481347" y="100330"/>
                </a:lnTo>
                <a:lnTo>
                  <a:pt x="4477563" y="99060"/>
                </a:lnTo>
                <a:lnTo>
                  <a:pt x="4477563" y="88900"/>
                </a:lnTo>
                <a:lnTo>
                  <a:pt x="4476496" y="85090"/>
                </a:lnTo>
                <a:lnTo>
                  <a:pt x="4463262" y="62230"/>
                </a:lnTo>
                <a:lnTo>
                  <a:pt x="4447933" y="36830"/>
                </a:lnTo>
                <a:lnTo>
                  <a:pt x="4433189" y="12700"/>
                </a:lnTo>
                <a:lnTo>
                  <a:pt x="4421784" y="0"/>
                </a:lnTo>
                <a:lnTo>
                  <a:pt x="4423054" y="3810"/>
                </a:lnTo>
                <a:lnTo>
                  <a:pt x="4426343" y="17780"/>
                </a:lnTo>
                <a:lnTo>
                  <a:pt x="4430827" y="38100"/>
                </a:lnTo>
                <a:lnTo>
                  <a:pt x="4435729" y="62230"/>
                </a:lnTo>
                <a:lnTo>
                  <a:pt x="4441444" y="87630"/>
                </a:lnTo>
                <a:lnTo>
                  <a:pt x="4446854" y="113030"/>
                </a:lnTo>
                <a:lnTo>
                  <a:pt x="4451261" y="134620"/>
                </a:lnTo>
                <a:lnTo>
                  <a:pt x="4453966" y="151130"/>
                </a:lnTo>
                <a:lnTo>
                  <a:pt x="4445711" y="133350"/>
                </a:lnTo>
                <a:lnTo>
                  <a:pt x="4444314" y="133350"/>
                </a:lnTo>
                <a:lnTo>
                  <a:pt x="4446117" y="142240"/>
                </a:lnTo>
                <a:lnTo>
                  <a:pt x="4447438" y="150609"/>
                </a:lnTo>
                <a:lnTo>
                  <a:pt x="4445381" y="150190"/>
                </a:lnTo>
                <a:lnTo>
                  <a:pt x="4449673" y="155549"/>
                </a:lnTo>
                <a:lnTo>
                  <a:pt x="4450740" y="154482"/>
                </a:lnTo>
                <a:lnTo>
                  <a:pt x="4450740" y="152082"/>
                </a:lnTo>
                <a:lnTo>
                  <a:pt x="4451820" y="152400"/>
                </a:lnTo>
                <a:lnTo>
                  <a:pt x="4456442" y="167640"/>
                </a:lnTo>
                <a:lnTo>
                  <a:pt x="4457446" y="177800"/>
                </a:lnTo>
                <a:lnTo>
                  <a:pt x="4457243" y="185420"/>
                </a:lnTo>
                <a:lnTo>
                  <a:pt x="4457738" y="189179"/>
                </a:lnTo>
                <a:lnTo>
                  <a:pt x="4458259" y="187960"/>
                </a:lnTo>
                <a:lnTo>
                  <a:pt x="4459325" y="189230"/>
                </a:lnTo>
                <a:lnTo>
                  <a:pt x="4460392" y="189230"/>
                </a:lnTo>
                <a:lnTo>
                  <a:pt x="4461472" y="187960"/>
                </a:lnTo>
                <a:lnTo>
                  <a:pt x="4463618" y="187960"/>
                </a:lnTo>
                <a:lnTo>
                  <a:pt x="4466831" y="194310"/>
                </a:lnTo>
                <a:lnTo>
                  <a:pt x="4465764" y="193040"/>
                </a:lnTo>
                <a:lnTo>
                  <a:pt x="4470717" y="200660"/>
                </a:lnTo>
                <a:lnTo>
                  <a:pt x="4475683" y="210820"/>
                </a:lnTo>
                <a:lnTo>
                  <a:pt x="4480242" y="219710"/>
                </a:lnTo>
                <a:lnTo>
                  <a:pt x="4484001" y="227330"/>
                </a:lnTo>
                <a:lnTo>
                  <a:pt x="4478629" y="229870"/>
                </a:lnTo>
                <a:lnTo>
                  <a:pt x="4486249" y="238760"/>
                </a:lnTo>
                <a:lnTo>
                  <a:pt x="4494454" y="254000"/>
                </a:lnTo>
                <a:lnTo>
                  <a:pt x="4503077" y="274320"/>
                </a:lnTo>
                <a:lnTo>
                  <a:pt x="4511891" y="297180"/>
                </a:lnTo>
                <a:lnTo>
                  <a:pt x="4520501" y="321310"/>
                </a:lnTo>
                <a:lnTo>
                  <a:pt x="4528515" y="344170"/>
                </a:lnTo>
                <a:lnTo>
                  <a:pt x="4535729" y="361950"/>
                </a:lnTo>
                <a:lnTo>
                  <a:pt x="4541926" y="373380"/>
                </a:lnTo>
                <a:lnTo>
                  <a:pt x="4550524" y="392430"/>
                </a:lnTo>
                <a:lnTo>
                  <a:pt x="4563249" y="411480"/>
                </a:lnTo>
                <a:lnTo>
                  <a:pt x="4577372" y="430530"/>
                </a:lnTo>
                <a:lnTo>
                  <a:pt x="4590199" y="450850"/>
                </a:lnTo>
                <a:lnTo>
                  <a:pt x="4603140" y="473710"/>
                </a:lnTo>
                <a:lnTo>
                  <a:pt x="4605223" y="483870"/>
                </a:lnTo>
                <a:lnTo>
                  <a:pt x="4604080" y="490220"/>
                </a:lnTo>
                <a:lnTo>
                  <a:pt x="4607357" y="502920"/>
                </a:lnTo>
                <a:lnTo>
                  <a:pt x="4614621" y="513080"/>
                </a:lnTo>
                <a:lnTo>
                  <a:pt x="4615548" y="509270"/>
                </a:lnTo>
                <a:lnTo>
                  <a:pt x="4615053" y="502920"/>
                </a:lnTo>
                <a:lnTo>
                  <a:pt x="4618088" y="502920"/>
                </a:lnTo>
                <a:lnTo>
                  <a:pt x="4622381" y="513080"/>
                </a:lnTo>
                <a:lnTo>
                  <a:pt x="4625594" y="521970"/>
                </a:lnTo>
                <a:lnTo>
                  <a:pt x="4629886" y="530860"/>
                </a:lnTo>
                <a:lnTo>
                  <a:pt x="4633112" y="539750"/>
                </a:lnTo>
                <a:lnTo>
                  <a:pt x="4625721" y="532130"/>
                </a:lnTo>
                <a:lnTo>
                  <a:pt x="4623054" y="530860"/>
                </a:lnTo>
                <a:lnTo>
                  <a:pt x="4623155" y="535940"/>
                </a:lnTo>
                <a:lnTo>
                  <a:pt x="4623219" y="536524"/>
                </a:lnTo>
                <a:lnTo>
                  <a:pt x="4621314" y="534225"/>
                </a:lnTo>
                <a:lnTo>
                  <a:pt x="4617021" y="528853"/>
                </a:lnTo>
                <a:lnTo>
                  <a:pt x="4613795" y="525640"/>
                </a:lnTo>
                <a:lnTo>
                  <a:pt x="4620793" y="536740"/>
                </a:lnTo>
                <a:lnTo>
                  <a:pt x="4624667" y="541997"/>
                </a:lnTo>
                <a:lnTo>
                  <a:pt x="4626241" y="542810"/>
                </a:lnTo>
                <a:lnTo>
                  <a:pt x="4630864" y="549910"/>
                </a:lnTo>
                <a:lnTo>
                  <a:pt x="4646079" y="575310"/>
                </a:lnTo>
                <a:lnTo>
                  <a:pt x="4653496" y="588010"/>
                </a:lnTo>
                <a:lnTo>
                  <a:pt x="4661332" y="599440"/>
                </a:lnTo>
                <a:lnTo>
                  <a:pt x="4668774" y="608330"/>
                </a:lnTo>
                <a:lnTo>
                  <a:pt x="4675822" y="614680"/>
                </a:lnTo>
                <a:lnTo>
                  <a:pt x="4682452" y="617220"/>
                </a:lnTo>
                <a:lnTo>
                  <a:pt x="4695774" y="641350"/>
                </a:lnTo>
                <a:lnTo>
                  <a:pt x="4702975" y="656590"/>
                </a:lnTo>
                <a:lnTo>
                  <a:pt x="4707953" y="665480"/>
                </a:lnTo>
                <a:lnTo>
                  <a:pt x="4714633" y="675640"/>
                </a:lnTo>
                <a:lnTo>
                  <a:pt x="4712487" y="669290"/>
                </a:lnTo>
                <a:lnTo>
                  <a:pt x="4706048" y="657860"/>
                </a:lnTo>
                <a:lnTo>
                  <a:pt x="4707128" y="655320"/>
                </a:lnTo>
                <a:lnTo>
                  <a:pt x="4711255" y="664210"/>
                </a:lnTo>
                <a:lnTo>
                  <a:pt x="4712754" y="665480"/>
                </a:lnTo>
                <a:lnTo>
                  <a:pt x="4712259" y="660400"/>
                </a:lnTo>
                <a:lnTo>
                  <a:pt x="4710341" y="655320"/>
                </a:lnTo>
                <a:lnTo>
                  <a:pt x="4713567" y="656590"/>
                </a:lnTo>
                <a:lnTo>
                  <a:pt x="4719993" y="665480"/>
                </a:lnTo>
                <a:lnTo>
                  <a:pt x="4722139" y="668020"/>
                </a:lnTo>
                <a:lnTo>
                  <a:pt x="4723219" y="670560"/>
                </a:lnTo>
                <a:lnTo>
                  <a:pt x="4729658" y="678180"/>
                </a:lnTo>
                <a:lnTo>
                  <a:pt x="4729658" y="679450"/>
                </a:lnTo>
                <a:lnTo>
                  <a:pt x="4730724" y="680720"/>
                </a:lnTo>
                <a:lnTo>
                  <a:pt x="4733950" y="688340"/>
                </a:lnTo>
                <a:lnTo>
                  <a:pt x="4738230" y="695960"/>
                </a:lnTo>
                <a:lnTo>
                  <a:pt x="4740376" y="702310"/>
                </a:lnTo>
                <a:lnTo>
                  <a:pt x="4771491" y="727710"/>
                </a:lnTo>
                <a:lnTo>
                  <a:pt x="4778997" y="730250"/>
                </a:lnTo>
                <a:lnTo>
                  <a:pt x="4789995" y="732790"/>
                </a:lnTo>
                <a:lnTo>
                  <a:pt x="4795888" y="735330"/>
                </a:lnTo>
                <a:lnTo>
                  <a:pt x="4802594" y="739140"/>
                </a:lnTo>
                <a:lnTo>
                  <a:pt x="4800447" y="744220"/>
                </a:lnTo>
                <a:lnTo>
                  <a:pt x="4817618" y="755650"/>
                </a:lnTo>
                <a:lnTo>
                  <a:pt x="4817618" y="759460"/>
                </a:lnTo>
                <a:lnTo>
                  <a:pt x="4809033" y="754380"/>
                </a:lnTo>
                <a:lnTo>
                  <a:pt x="4806886" y="754380"/>
                </a:lnTo>
                <a:lnTo>
                  <a:pt x="4815954" y="762000"/>
                </a:lnTo>
                <a:lnTo>
                  <a:pt x="4823917" y="769620"/>
                </a:lnTo>
                <a:lnTo>
                  <a:pt x="4830877" y="777240"/>
                </a:lnTo>
                <a:lnTo>
                  <a:pt x="4836922" y="783590"/>
                </a:lnTo>
                <a:lnTo>
                  <a:pt x="4838725" y="786130"/>
                </a:lnTo>
                <a:lnTo>
                  <a:pt x="4835982" y="786130"/>
                </a:lnTo>
                <a:lnTo>
                  <a:pt x="4831042" y="784860"/>
                </a:lnTo>
                <a:lnTo>
                  <a:pt x="4826203" y="784860"/>
                </a:lnTo>
                <a:lnTo>
                  <a:pt x="4819764" y="783590"/>
                </a:lnTo>
                <a:lnTo>
                  <a:pt x="4814405" y="782320"/>
                </a:lnTo>
                <a:lnTo>
                  <a:pt x="4807966" y="782320"/>
                </a:lnTo>
                <a:lnTo>
                  <a:pt x="4811522" y="783590"/>
                </a:lnTo>
                <a:lnTo>
                  <a:pt x="4821098" y="787400"/>
                </a:lnTo>
                <a:lnTo>
                  <a:pt x="4835118" y="793750"/>
                </a:lnTo>
                <a:lnTo>
                  <a:pt x="4851946" y="800100"/>
                </a:lnTo>
                <a:lnTo>
                  <a:pt x="4869612" y="806450"/>
                </a:lnTo>
                <a:lnTo>
                  <a:pt x="4885461" y="811530"/>
                </a:lnTo>
                <a:lnTo>
                  <a:pt x="4896904" y="815340"/>
                </a:lnTo>
                <a:lnTo>
                  <a:pt x="4901285" y="816610"/>
                </a:lnTo>
                <a:lnTo>
                  <a:pt x="4890274" y="814070"/>
                </a:lnTo>
                <a:lnTo>
                  <a:pt x="4884763" y="812800"/>
                </a:lnTo>
                <a:lnTo>
                  <a:pt x="4847285" y="805180"/>
                </a:lnTo>
                <a:lnTo>
                  <a:pt x="4828349" y="800100"/>
                </a:lnTo>
                <a:lnTo>
                  <a:pt x="4814468" y="797560"/>
                </a:lnTo>
                <a:lnTo>
                  <a:pt x="4804207" y="796290"/>
                </a:lnTo>
                <a:lnTo>
                  <a:pt x="4798771" y="796290"/>
                </a:lnTo>
                <a:lnTo>
                  <a:pt x="4799381" y="800100"/>
                </a:lnTo>
                <a:lnTo>
                  <a:pt x="4791875" y="796290"/>
                </a:lnTo>
                <a:lnTo>
                  <a:pt x="4784356" y="793750"/>
                </a:lnTo>
                <a:lnTo>
                  <a:pt x="4777930" y="791210"/>
                </a:lnTo>
                <a:lnTo>
                  <a:pt x="4759071" y="784860"/>
                </a:lnTo>
                <a:lnTo>
                  <a:pt x="4750435" y="783590"/>
                </a:lnTo>
                <a:lnTo>
                  <a:pt x="4744021" y="781050"/>
                </a:lnTo>
                <a:lnTo>
                  <a:pt x="4739310" y="779780"/>
                </a:lnTo>
                <a:lnTo>
                  <a:pt x="4733950" y="779780"/>
                </a:lnTo>
                <a:lnTo>
                  <a:pt x="4731804" y="782320"/>
                </a:lnTo>
                <a:lnTo>
                  <a:pt x="4730724" y="786130"/>
                </a:lnTo>
                <a:lnTo>
                  <a:pt x="4733950" y="791210"/>
                </a:lnTo>
                <a:lnTo>
                  <a:pt x="4722139" y="787400"/>
                </a:lnTo>
                <a:lnTo>
                  <a:pt x="4702835" y="779780"/>
                </a:lnTo>
                <a:lnTo>
                  <a:pt x="4699622" y="778510"/>
                </a:lnTo>
                <a:lnTo>
                  <a:pt x="4694250" y="774700"/>
                </a:lnTo>
                <a:lnTo>
                  <a:pt x="4714633" y="775970"/>
                </a:lnTo>
                <a:lnTo>
                  <a:pt x="4710582" y="774700"/>
                </a:lnTo>
                <a:lnTo>
                  <a:pt x="4706518" y="773430"/>
                </a:lnTo>
                <a:lnTo>
                  <a:pt x="4699622" y="770890"/>
                </a:lnTo>
                <a:lnTo>
                  <a:pt x="4693513" y="769620"/>
                </a:lnTo>
                <a:lnTo>
                  <a:pt x="4687811" y="767080"/>
                </a:lnTo>
                <a:lnTo>
                  <a:pt x="4684598" y="765810"/>
                </a:lnTo>
                <a:lnTo>
                  <a:pt x="4674946" y="762000"/>
                </a:lnTo>
                <a:lnTo>
                  <a:pt x="4669587" y="758825"/>
                </a:lnTo>
                <a:lnTo>
                  <a:pt x="4669587" y="759460"/>
                </a:lnTo>
                <a:lnTo>
                  <a:pt x="4668507" y="759460"/>
                </a:lnTo>
                <a:lnTo>
                  <a:pt x="4668507" y="760564"/>
                </a:lnTo>
                <a:lnTo>
                  <a:pt x="4664214" y="760564"/>
                </a:lnTo>
                <a:lnTo>
                  <a:pt x="4662068" y="759498"/>
                </a:lnTo>
                <a:lnTo>
                  <a:pt x="4655413" y="758863"/>
                </a:lnTo>
                <a:lnTo>
                  <a:pt x="4640504" y="757986"/>
                </a:lnTo>
                <a:lnTo>
                  <a:pt x="4632033" y="757351"/>
                </a:lnTo>
                <a:lnTo>
                  <a:pt x="4629886" y="763790"/>
                </a:lnTo>
                <a:lnTo>
                  <a:pt x="4665294" y="763790"/>
                </a:lnTo>
                <a:lnTo>
                  <a:pt x="4665294" y="764540"/>
                </a:lnTo>
                <a:lnTo>
                  <a:pt x="4663148" y="764540"/>
                </a:lnTo>
                <a:lnTo>
                  <a:pt x="4663148" y="765810"/>
                </a:lnTo>
                <a:lnTo>
                  <a:pt x="4630966" y="765810"/>
                </a:lnTo>
                <a:lnTo>
                  <a:pt x="4583493" y="763270"/>
                </a:lnTo>
                <a:lnTo>
                  <a:pt x="4555833" y="760730"/>
                </a:lnTo>
                <a:lnTo>
                  <a:pt x="4521543" y="753110"/>
                </a:lnTo>
                <a:lnTo>
                  <a:pt x="4507598" y="763270"/>
                </a:lnTo>
                <a:lnTo>
                  <a:pt x="4468977" y="754380"/>
                </a:lnTo>
                <a:lnTo>
                  <a:pt x="4468977" y="745490"/>
                </a:lnTo>
                <a:lnTo>
                  <a:pt x="4502683" y="748030"/>
                </a:lnTo>
                <a:lnTo>
                  <a:pt x="4627740" y="751840"/>
                </a:lnTo>
                <a:lnTo>
                  <a:pt x="4628820" y="748030"/>
                </a:lnTo>
                <a:lnTo>
                  <a:pt x="4606569" y="746760"/>
                </a:lnTo>
                <a:lnTo>
                  <a:pt x="4564100" y="746760"/>
                </a:lnTo>
                <a:lnTo>
                  <a:pt x="4547286" y="745490"/>
                </a:lnTo>
                <a:lnTo>
                  <a:pt x="4538459" y="742950"/>
                </a:lnTo>
                <a:lnTo>
                  <a:pt x="4529721" y="737870"/>
                </a:lnTo>
                <a:lnTo>
                  <a:pt x="4528794" y="736600"/>
                </a:lnTo>
                <a:lnTo>
                  <a:pt x="4526013" y="732790"/>
                </a:lnTo>
                <a:lnTo>
                  <a:pt x="4532274" y="728980"/>
                </a:lnTo>
                <a:lnTo>
                  <a:pt x="4514037" y="736600"/>
                </a:lnTo>
                <a:lnTo>
                  <a:pt x="4456493" y="734060"/>
                </a:lnTo>
                <a:lnTo>
                  <a:pt x="4416552" y="730250"/>
                </a:lnTo>
                <a:lnTo>
                  <a:pt x="4356227" y="722630"/>
                </a:lnTo>
                <a:lnTo>
                  <a:pt x="4316654" y="717550"/>
                </a:lnTo>
                <a:lnTo>
                  <a:pt x="4325239" y="721360"/>
                </a:lnTo>
                <a:lnTo>
                  <a:pt x="4310202" y="722630"/>
                </a:lnTo>
                <a:lnTo>
                  <a:pt x="4296676" y="722630"/>
                </a:lnTo>
                <a:lnTo>
                  <a:pt x="4286161" y="721360"/>
                </a:lnTo>
                <a:lnTo>
                  <a:pt x="4280179" y="717550"/>
                </a:lnTo>
                <a:lnTo>
                  <a:pt x="4191139" y="707390"/>
                </a:lnTo>
                <a:lnTo>
                  <a:pt x="4184510" y="706120"/>
                </a:lnTo>
                <a:lnTo>
                  <a:pt x="4151350" y="699770"/>
                </a:lnTo>
                <a:lnTo>
                  <a:pt x="4118203" y="689610"/>
                </a:lnTo>
                <a:lnTo>
                  <a:pt x="4108539" y="699770"/>
                </a:lnTo>
                <a:lnTo>
                  <a:pt x="4098137" y="697230"/>
                </a:lnTo>
                <a:lnTo>
                  <a:pt x="4087228" y="692150"/>
                </a:lnTo>
                <a:lnTo>
                  <a:pt x="4077322" y="690880"/>
                </a:lnTo>
                <a:lnTo>
                  <a:pt x="4069931" y="697230"/>
                </a:lnTo>
                <a:lnTo>
                  <a:pt x="4042029" y="699770"/>
                </a:lnTo>
                <a:lnTo>
                  <a:pt x="4007040" y="699770"/>
                </a:lnTo>
                <a:lnTo>
                  <a:pt x="3993756" y="697230"/>
                </a:lnTo>
                <a:lnTo>
                  <a:pt x="3992689" y="697230"/>
                </a:lnTo>
                <a:lnTo>
                  <a:pt x="3991610" y="695960"/>
                </a:lnTo>
                <a:lnTo>
                  <a:pt x="3990543" y="695960"/>
                </a:lnTo>
                <a:lnTo>
                  <a:pt x="3990543" y="697230"/>
                </a:lnTo>
                <a:lnTo>
                  <a:pt x="3973093" y="694690"/>
                </a:lnTo>
                <a:lnTo>
                  <a:pt x="3970032" y="697230"/>
                </a:lnTo>
                <a:lnTo>
                  <a:pt x="3965956" y="699770"/>
                </a:lnTo>
                <a:lnTo>
                  <a:pt x="3945483" y="697230"/>
                </a:lnTo>
                <a:lnTo>
                  <a:pt x="3936593" y="695960"/>
                </a:lnTo>
                <a:lnTo>
                  <a:pt x="3928999" y="699770"/>
                </a:lnTo>
                <a:lnTo>
                  <a:pt x="3919994" y="704850"/>
                </a:lnTo>
                <a:lnTo>
                  <a:pt x="3906875" y="706120"/>
                </a:lnTo>
                <a:lnTo>
                  <a:pt x="3897934" y="699770"/>
                </a:lnTo>
                <a:lnTo>
                  <a:pt x="3887203" y="692150"/>
                </a:lnTo>
                <a:lnTo>
                  <a:pt x="3885412" y="690880"/>
                </a:lnTo>
                <a:lnTo>
                  <a:pt x="3860393" y="687070"/>
                </a:lnTo>
                <a:lnTo>
                  <a:pt x="3839692" y="689610"/>
                </a:lnTo>
                <a:lnTo>
                  <a:pt x="3815575" y="692150"/>
                </a:lnTo>
                <a:lnTo>
                  <a:pt x="3780294" y="692150"/>
                </a:lnTo>
                <a:lnTo>
                  <a:pt x="3762451" y="687070"/>
                </a:lnTo>
                <a:lnTo>
                  <a:pt x="3751859" y="679450"/>
                </a:lnTo>
                <a:lnTo>
                  <a:pt x="3751110" y="675640"/>
                </a:lnTo>
                <a:lnTo>
                  <a:pt x="3750119" y="670560"/>
                </a:lnTo>
                <a:lnTo>
                  <a:pt x="3758831" y="662940"/>
                </a:lnTo>
                <a:lnTo>
                  <a:pt x="3745598" y="669290"/>
                </a:lnTo>
                <a:lnTo>
                  <a:pt x="3738994" y="673100"/>
                </a:lnTo>
                <a:lnTo>
                  <a:pt x="3730777" y="674370"/>
                </a:lnTo>
                <a:lnTo>
                  <a:pt x="3712705" y="675640"/>
                </a:lnTo>
                <a:lnTo>
                  <a:pt x="3707346" y="670560"/>
                </a:lnTo>
                <a:lnTo>
                  <a:pt x="3711638" y="669290"/>
                </a:lnTo>
                <a:lnTo>
                  <a:pt x="3719144" y="665480"/>
                </a:lnTo>
                <a:lnTo>
                  <a:pt x="3703269" y="662940"/>
                </a:lnTo>
                <a:lnTo>
                  <a:pt x="3695941" y="664210"/>
                </a:lnTo>
                <a:lnTo>
                  <a:pt x="3690023" y="666750"/>
                </a:lnTo>
                <a:lnTo>
                  <a:pt x="3678377" y="668020"/>
                </a:lnTo>
                <a:lnTo>
                  <a:pt x="3672751" y="675640"/>
                </a:lnTo>
                <a:lnTo>
                  <a:pt x="3667112" y="684530"/>
                </a:lnTo>
                <a:lnTo>
                  <a:pt x="3661486" y="690880"/>
                </a:lnTo>
                <a:lnTo>
                  <a:pt x="3655847" y="693420"/>
                </a:lnTo>
                <a:lnTo>
                  <a:pt x="3664432" y="697230"/>
                </a:lnTo>
                <a:lnTo>
                  <a:pt x="3646170" y="699770"/>
                </a:lnTo>
                <a:lnTo>
                  <a:pt x="3626891" y="699770"/>
                </a:lnTo>
                <a:lnTo>
                  <a:pt x="3606812" y="698500"/>
                </a:lnTo>
                <a:lnTo>
                  <a:pt x="3586124" y="695960"/>
                </a:lnTo>
                <a:lnTo>
                  <a:pt x="3587204" y="689610"/>
                </a:lnTo>
                <a:lnTo>
                  <a:pt x="3561448" y="695960"/>
                </a:lnTo>
                <a:lnTo>
                  <a:pt x="3560597" y="690880"/>
                </a:lnTo>
                <a:lnTo>
                  <a:pt x="3560381" y="689610"/>
                </a:lnTo>
                <a:lnTo>
                  <a:pt x="3518547" y="689610"/>
                </a:lnTo>
                <a:lnTo>
                  <a:pt x="3523907" y="690880"/>
                </a:lnTo>
                <a:lnTo>
                  <a:pt x="3478657" y="690880"/>
                </a:lnTo>
                <a:lnTo>
                  <a:pt x="3462756" y="688340"/>
                </a:lnTo>
                <a:lnTo>
                  <a:pt x="3463836" y="684530"/>
                </a:lnTo>
                <a:lnTo>
                  <a:pt x="3456317" y="683260"/>
                </a:lnTo>
                <a:lnTo>
                  <a:pt x="3426218" y="678180"/>
                </a:lnTo>
                <a:lnTo>
                  <a:pt x="3389007" y="679450"/>
                </a:lnTo>
                <a:lnTo>
                  <a:pt x="3349790" y="681990"/>
                </a:lnTo>
                <a:lnTo>
                  <a:pt x="3306140" y="683260"/>
                </a:lnTo>
                <a:lnTo>
                  <a:pt x="3307575" y="681990"/>
                </a:lnTo>
                <a:lnTo>
                  <a:pt x="3314725" y="675640"/>
                </a:lnTo>
                <a:lnTo>
                  <a:pt x="3304730" y="673100"/>
                </a:lnTo>
                <a:lnTo>
                  <a:pt x="3300780" y="676910"/>
                </a:lnTo>
                <a:lnTo>
                  <a:pt x="3296018" y="680720"/>
                </a:lnTo>
                <a:lnTo>
                  <a:pt x="3283610" y="681990"/>
                </a:lnTo>
                <a:lnTo>
                  <a:pt x="3282950" y="675640"/>
                </a:lnTo>
                <a:lnTo>
                  <a:pt x="3282543" y="671830"/>
                </a:lnTo>
                <a:lnTo>
                  <a:pt x="3268446" y="675640"/>
                </a:lnTo>
                <a:lnTo>
                  <a:pt x="3258274" y="673100"/>
                </a:lnTo>
                <a:lnTo>
                  <a:pt x="3249511" y="668020"/>
                </a:lnTo>
                <a:lnTo>
                  <a:pt x="3239630" y="662940"/>
                </a:lnTo>
                <a:lnTo>
                  <a:pt x="3246069" y="675640"/>
                </a:lnTo>
                <a:lnTo>
                  <a:pt x="3218180" y="671830"/>
                </a:lnTo>
                <a:lnTo>
                  <a:pt x="3206254" y="668020"/>
                </a:lnTo>
                <a:lnTo>
                  <a:pt x="3202267" y="666750"/>
                </a:lnTo>
                <a:lnTo>
                  <a:pt x="3197936" y="661670"/>
                </a:lnTo>
                <a:lnTo>
                  <a:pt x="3199307" y="657860"/>
                </a:lnTo>
                <a:lnTo>
                  <a:pt x="3200222" y="655320"/>
                </a:lnTo>
                <a:lnTo>
                  <a:pt x="3204235" y="648970"/>
                </a:lnTo>
                <a:lnTo>
                  <a:pt x="3182785" y="657860"/>
                </a:lnTo>
                <a:lnTo>
                  <a:pt x="3180092" y="651510"/>
                </a:lnTo>
                <a:lnTo>
                  <a:pt x="3178492" y="647700"/>
                </a:lnTo>
                <a:lnTo>
                  <a:pt x="3168916" y="651510"/>
                </a:lnTo>
                <a:lnTo>
                  <a:pt x="3161461" y="651510"/>
                </a:lnTo>
                <a:lnTo>
                  <a:pt x="3156623" y="650240"/>
                </a:lnTo>
                <a:lnTo>
                  <a:pt x="3151784" y="648970"/>
                </a:lnTo>
                <a:lnTo>
                  <a:pt x="3135579" y="650240"/>
                </a:lnTo>
                <a:lnTo>
                  <a:pt x="3134868" y="648970"/>
                </a:lnTo>
                <a:lnTo>
                  <a:pt x="3133433" y="646430"/>
                </a:lnTo>
                <a:lnTo>
                  <a:pt x="3140938" y="643890"/>
                </a:lnTo>
                <a:lnTo>
                  <a:pt x="3131286" y="641350"/>
                </a:lnTo>
                <a:lnTo>
                  <a:pt x="3085160" y="655320"/>
                </a:lnTo>
                <a:lnTo>
                  <a:pt x="3113049" y="648970"/>
                </a:lnTo>
                <a:lnTo>
                  <a:pt x="3108756" y="664210"/>
                </a:lnTo>
                <a:lnTo>
                  <a:pt x="3090189" y="668020"/>
                </a:lnTo>
                <a:lnTo>
                  <a:pt x="3076041" y="666750"/>
                </a:lnTo>
                <a:lnTo>
                  <a:pt x="3069780" y="665480"/>
                </a:lnTo>
                <a:lnTo>
                  <a:pt x="3063506" y="664210"/>
                </a:lnTo>
                <a:lnTo>
                  <a:pt x="3049765" y="664210"/>
                </a:lnTo>
                <a:lnTo>
                  <a:pt x="3059061" y="661670"/>
                </a:lnTo>
                <a:lnTo>
                  <a:pt x="3063710" y="660400"/>
                </a:lnTo>
                <a:lnTo>
                  <a:pt x="3044012" y="660400"/>
                </a:lnTo>
                <a:lnTo>
                  <a:pt x="3031655" y="657860"/>
                </a:lnTo>
                <a:lnTo>
                  <a:pt x="3021927" y="655320"/>
                </a:lnTo>
                <a:lnTo>
                  <a:pt x="3010065" y="651510"/>
                </a:lnTo>
                <a:lnTo>
                  <a:pt x="3014307" y="654050"/>
                </a:lnTo>
                <a:lnTo>
                  <a:pt x="3017443" y="656590"/>
                </a:lnTo>
                <a:lnTo>
                  <a:pt x="3017164" y="659130"/>
                </a:lnTo>
                <a:lnTo>
                  <a:pt x="3011144" y="661670"/>
                </a:lnTo>
                <a:lnTo>
                  <a:pt x="3001492" y="661670"/>
                </a:lnTo>
                <a:lnTo>
                  <a:pt x="3005785" y="655320"/>
                </a:lnTo>
                <a:lnTo>
                  <a:pt x="2997200" y="654050"/>
                </a:lnTo>
                <a:lnTo>
                  <a:pt x="2991764" y="660400"/>
                </a:lnTo>
                <a:lnTo>
                  <a:pt x="2980309" y="664210"/>
                </a:lnTo>
                <a:lnTo>
                  <a:pt x="2965221" y="665480"/>
                </a:lnTo>
                <a:lnTo>
                  <a:pt x="2957068" y="664210"/>
                </a:lnTo>
                <a:lnTo>
                  <a:pt x="2948927" y="662940"/>
                </a:lnTo>
                <a:lnTo>
                  <a:pt x="2949879" y="660692"/>
                </a:lnTo>
                <a:lnTo>
                  <a:pt x="2945701" y="661670"/>
                </a:lnTo>
                <a:lnTo>
                  <a:pt x="2942488" y="664210"/>
                </a:lnTo>
                <a:lnTo>
                  <a:pt x="2932836" y="661670"/>
                </a:lnTo>
                <a:lnTo>
                  <a:pt x="2933484" y="660400"/>
                </a:lnTo>
                <a:lnTo>
                  <a:pt x="2939275" y="648970"/>
                </a:lnTo>
                <a:lnTo>
                  <a:pt x="2921038" y="660400"/>
                </a:lnTo>
                <a:lnTo>
                  <a:pt x="2911386" y="659130"/>
                </a:lnTo>
                <a:lnTo>
                  <a:pt x="2901721" y="660400"/>
                </a:lnTo>
                <a:lnTo>
                  <a:pt x="2894482" y="660400"/>
                </a:lnTo>
                <a:lnTo>
                  <a:pt x="2892069" y="656590"/>
                </a:lnTo>
                <a:lnTo>
                  <a:pt x="2899575" y="655320"/>
                </a:lnTo>
                <a:lnTo>
                  <a:pt x="2825775" y="650240"/>
                </a:lnTo>
                <a:lnTo>
                  <a:pt x="2807322" y="648970"/>
                </a:lnTo>
                <a:lnTo>
                  <a:pt x="2806649" y="642620"/>
                </a:lnTo>
                <a:lnTo>
                  <a:pt x="2806255" y="638810"/>
                </a:lnTo>
                <a:lnTo>
                  <a:pt x="2794330" y="642620"/>
                </a:lnTo>
                <a:lnTo>
                  <a:pt x="2777693" y="641350"/>
                </a:lnTo>
                <a:lnTo>
                  <a:pt x="2763253" y="641350"/>
                </a:lnTo>
                <a:lnTo>
                  <a:pt x="2757982" y="648970"/>
                </a:lnTo>
                <a:lnTo>
                  <a:pt x="2740177" y="645160"/>
                </a:lnTo>
                <a:lnTo>
                  <a:pt x="2718562" y="645160"/>
                </a:lnTo>
                <a:lnTo>
                  <a:pt x="2702166" y="642620"/>
                </a:lnTo>
                <a:lnTo>
                  <a:pt x="2701455" y="640080"/>
                </a:lnTo>
                <a:lnTo>
                  <a:pt x="2700058" y="635000"/>
                </a:lnTo>
                <a:lnTo>
                  <a:pt x="2658351" y="635000"/>
                </a:lnTo>
                <a:lnTo>
                  <a:pt x="2620670" y="638810"/>
                </a:lnTo>
                <a:lnTo>
                  <a:pt x="2580576" y="640080"/>
                </a:lnTo>
                <a:lnTo>
                  <a:pt x="2547950" y="637540"/>
                </a:lnTo>
                <a:lnTo>
                  <a:pt x="2531630" y="636270"/>
                </a:lnTo>
                <a:lnTo>
                  <a:pt x="2520048" y="632460"/>
                </a:lnTo>
                <a:lnTo>
                  <a:pt x="2516200" y="631190"/>
                </a:lnTo>
                <a:lnTo>
                  <a:pt x="2504617" y="627380"/>
                </a:lnTo>
                <a:lnTo>
                  <a:pt x="2466733" y="623570"/>
                </a:lnTo>
                <a:lnTo>
                  <a:pt x="2385745" y="621030"/>
                </a:lnTo>
                <a:lnTo>
                  <a:pt x="2285314" y="624840"/>
                </a:lnTo>
                <a:lnTo>
                  <a:pt x="2238845" y="627380"/>
                </a:lnTo>
                <a:lnTo>
                  <a:pt x="2190458" y="628650"/>
                </a:lnTo>
                <a:lnTo>
                  <a:pt x="2136864" y="631190"/>
                </a:lnTo>
                <a:lnTo>
                  <a:pt x="2130120" y="629920"/>
                </a:lnTo>
                <a:lnTo>
                  <a:pt x="2123376" y="628650"/>
                </a:lnTo>
                <a:lnTo>
                  <a:pt x="2109876" y="626110"/>
                </a:lnTo>
                <a:lnTo>
                  <a:pt x="2089632" y="622300"/>
                </a:lnTo>
                <a:lnTo>
                  <a:pt x="2036572" y="623570"/>
                </a:lnTo>
                <a:lnTo>
                  <a:pt x="1982698" y="626110"/>
                </a:lnTo>
                <a:lnTo>
                  <a:pt x="1933054" y="621030"/>
                </a:lnTo>
                <a:lnTo>
                  <a:pt x="1915883" y="628650"/>
                </a:lnTo>
                <a:lnTo>
                  <a:pt x="1907336" y="627380"/>
                </a:lnTo>
                <a:lnTo>
                  <a:pt x="1881695" y="623570"/>
                </a:lnTo>
                <a:lnTo>
                  <a:pt x="1841868" y="622300"/>
                </a:lnTo>
                <a:lnTo>
                  <a:pt x="1798828" y="622300"/>
                </a:lnTo>
                <a:lnTo>
                  <a:pt x="1754974" y="615950"/>
                </a:lnTo>
                <a:lnTo>
                  <a:pt x="1741030" y="619760"/>
                </a:lnTo>
                <a:lnTo>
                  <a:pt x="1733524" y="621030"/>
                </a:lnTo>
                <a:lnTo>
                  <a:pt x="1732457" y="621030"/>
                </a:lnTo>
                <a:lnTo>
                  <a:pt x="1736737" y="622300"/>
                </a:lnTo>
                <a:lnTo>
                  <a:pt x="1737817" y="627380"/>
                </a:lnTo>
                <a:lnTo>
                  <a:pt x="1723351" y="626110"/>
                </a:lnTo>
                <a:lnTo>
                  <a:pt x="1707375" y="624840"/>
                </a:lnTo>
                <a:lnTo>
                  <a:pt x="1694827" y="622300"/>
                </a:lnTo>
                <a:lnTo>
                  <a:pt x="1690611" y="617220"/>
                </a:lnTo>
                <a:lnTo>
                  <a:pt x="1694903" y="615950"/>
                </a:lnTo>
                <a:lnTo>
                  <a:pt x="1692541" y="614680"/>
                </a:lnTo>
                <a:lnTo>
                  <a:pt x="1687817" y="612140"/>
                </a:lnTo>
                <a:lnTo>
                  <a:pt x="1645881" y="614680"/>
                </a:lnTo>
                <a:lnTo>
                  <a:pt x="1627327" y="610870"/>
                </a:lnTo>
                <a:lnTo>
                  <a:pt x="1636979" y="622300"/>
                </a:lnTo>
                <a:lnTo>
                  <a:pt x="1605864" y="621030"/>
                </a:lnTo>
                <a:lnTo>
                  <a:pt x="1614449" y="618490"/>
                </a:lnTo>
                <a:lnTo>
                  <a:pt x="1560703" y="624840"/>
                </a:lnTo>
                <a:lnTo>
                  <a:pt x="1513662" y="626110"/>
                </a:lnTo>
                <a:lnTo>
                  <a:pt x="1470812" y="624840"/>
                </a:lnTo>
                <a:lnTo>
                  <a:pt x="1429677" y="621030"/>
                </a:lnTo>
                <a:lnTo>
                  <a:pt x="1387754" y="618490"/>
                </a:lnTo>
                <a:lnTo>
                  <a:pt x="1342542" y="619760"/>
                </a:lnTo>
                <a:lnTo>
                  <a:pt x="1291564" y="626110"/>
                </a:lnTo>
                <a:lnTo>
                  <a:pt x="1293241" y="623570"/>
                </a:lnTo>
                <a:lnTo>
                  <a:pt x="1294917" y="621030"/>
                </a:lnTo>
                <a:lnTo>
                  <a:pt x="1285392" y="622300"/>
                </a:lnTo>
                <a:lnTo>
                  <a:pt x="1272247" y="623570"/>
                </a:lnTo>
                <a:lnTo>
                  <a:pt x="1264742" y="618490"/>
                </a:lnTo>
                <a:lnTo>
                  <a:pt x="1241526" y="612140"/>
                </a:lnTo>
                <a:lnTo>
                  <a:pt x="1219822" y="613410"/>
                </a:lnTo>
                <a:lnTo>
                  <a:pt x="1199121" y="621030"/>
                </a:lnTo>
                <a:lnTo>
                  <a:pt x="1178928" y="626110"/>
                </a:lnTo>
                <a:lnTo>
                  <a:pt x="1178928" y="627380"/>
                </a:lnTo>
                <a:lnTo>
                  <a:pt x="1176782" y="627380"/>
                </a:lnTo>
                <a:lnTo>
                  <a:pt x="1130655" y="626110"/>
                </a:lnTo>
                <a:lnTo>
                  <a:pt x="1137627" y="621030"/>
                </a:lnTo>
                <a:lnTo>
                  <a:pt x="1127696" y="624840"/>
                </a:lnTo>
                <a:lnTo>
                  <a:pt x="1117371" y="629920"/>
                </a:lnTo>
                <a:lnTo>
                  <a:pt x="1123137" y="626110"/>
                </a:lnTo>
                <a:lnTo>
                  <a:pt x="1076845" y="622300"/>
                </a:lnTo>
                <a:lnTo>
                  <a:pt x="1027684" y="619760"/>
                </a:lnTo>
                <a:lnTo>
                  <a:pt x="976337" y="618490"/>
                </a:lnTo>
                <a:lnTo>
                  <a:pt x="869759" y="618490"/>
                </a:lnTo>
                <a:lnTo>
                  <a:pt x="815860" y="619760"/>
                </a:lnTo>
                <a:lnTo>
                  <a:pt x="710145" y="617220"/>
                </a:lnTo>
                <a:lnTo>
                  <a:pt x="716572" y="621030"/>
                </a:lnTo>
                <a:lnTo>
                  <a:pt x="688987" y="621030"/>
                </a:lnTo>
                <a:lnTo>
                  <a:pt x="660793" y="622300"/>
                </a:lnTo>
                <a:lnTo>
                  <a:pt x="634212" y="622300"/>
                </a:lnTo>
                <a:lnTo>
                  <a:pt x="611454" y="618490"/>
                </a:lnTo>
                <a:lnTo>
                  <a:pt x="590918" y="617220"/>
                </a:lnTo>
                <a:lnTo>
                  <a:pt x="571093" y="621030"/>
                </a:lnTo>
                <a:lnTo>
                  <a:pt x="554278" y="627380"/>
                </a:lnTo>
                <a:lnTo>
                  <a:pt x="542798" y="629920"/>
                </a:lnTo>
                <a:lnTo>
                  <a:pt x="521893" y="632460"/>
                </a:lnTo>
                <a:lnTo>
                  <a:pt x="505117" y="629920"/>
                </a:lnTo>
                <a:lnTo>
                  <a:pt x="496189" y="624840"/>
                </a:lnTo>
                <a:lnTo>
                  <a:pt x="498817" y="623570"/>
                </a:lnTo>
                <a:lnTo>
                  <a:pt x="474992" y="627380"/>
                </a:lnTo>
                <a:lnTo>
                  <a:pt x="450672" y="632460"/>
                </a:lnTo>
                <a:lnTo>
                  <a:pt x="424141" y="637540"/>
                </a:lnTo>
                <a:lnTo>
                  <a:pt x="393687" y="637540"/>
                </a:lnTo>
                <a:lnTo>
                  <a:pt x="384048" y="635000"/>
                </a:lnTo>
                <a:lnTo>
                  <a:pt x="368071" y="635000"/>
                </a:lnTo>
                <a:lnTo>
                  <a:pt x="348284" y="637540"/>
                </a:lnTo>
                <a:lnTo>
                  <a:pt x="327177" y="641350"/>
                </a:lnTo>
                <a:lnTo>
                  <a:pt x="306374" y="646430"/>
                </a:lnTo>
                <a:lnTo>
                  <a:pt x="288696" y="650240"/>
                </a:lnTo>
                <a:lnTo>
                  <a:pt x="276034" y="650240"/>
                </a:lnTo>
                <a:lnTo>
                  <a:pt x="272224" y="647700"/>
                </a:lnTo>
                <a:lnTo>
                  <a:pt x="270319" y="646430"/>
                </a:lnTo>
                <a:lnTo>
                  <a:pt x="270319" y="647700"/>
                </a:lnTo>
                <a:lnTo>
                  <a:pt x="259245" y="646430"/>
                </a:lnTo>
                <a:lnTo>
                  <a:pt x="227418" y="650240"/>
                </a:lnTo>
                <a:lnTo>
                  <a:pt x="219900" y="651510"/>
                </a:lnTo>
                <a:lnTo>
                  <a:pt x="213474" y="654050"/>
                </a:lnTo>
                <a:lnTo>
                  <a:pt x="205955" y="655320"/>
                </a:lnTo>
                <a:lnTo>
                  <a:pt x="199517" y="656590"/>
                </a:lnTo>
                <a:lnTo>
                  <a:pt x="184505" y="661670"/>
                </a:lnTo>
                <a:lnTo>
                  <a:pt x="163525" y="666750"/>
                </a:lnTo>
                <a:lnTo>
                  <a:pt x="142138" y="673100"/>
                </a:lnTo>
                <a:lnTo>
                  <a:pt x="119938" y="679450"/>
                </a:lnTo>
                <a:lnTo>
                  <a:pt x="97688" y="683082"/>
                </a:lnTo>
                <a:lnTo>
                  <a:pt x="98691" y="680720"/>
                </a:lnTo>
                <a:lnTo>
                  <a:pt x="92252" y="685800"/>
                </a:lnTo>
                <a:lnTo>
                  <a:pt x="81521" y="694690"/>
                </a:lnTo>
                <a:lnTo>
                  <a:pt x="73723" y="701040"/>
                </a:lnTo>
                <a:lnTo>
                  <a:pt x="65024" y="708660"/>
                </a:lnTo>
                <a:lnTo>
                  <a:pt x="55727" y="717550"/>
                </a:lnTo>
                <a:lnTo>
                  <a:pt x="46126" y="725170"/>
                </a:lnTo>
                <a:lnTo>
                  <a:pt x="39687" y="731520"/>
                </a:lnTo>
                <a:lnTo>
                  <a:pt x="34328" y="737870"/>
                </a:lnTo>
                <a:lnTo>
                  <a:pt x="27889" y="742950"/>
                </a:lnTo>
                <a:lnTo>
                  <a:pt x="17157" y="753110"/>
                </a:lnTo>
                <a:lnTo>
                  <a:pt x="12865" y="759460"/>
                </a:lnTo>
                <a:lnTo>
                  <a:pt x="5359" y="770890"/>
                </a:lnTo>
                <a:lnTo>
                  <a:pt x="0" y="777240"/>
                </a:lnTo>
                <a:lnTo>
                  <a:pt x="27889" y="793750"/>
                </a:lnTo>
                <a:lnTo>
                  <a:pt x="37338" y="800100"/>
                </a:lnTo>
                <a:lnTo>
                  <a:pt x="45580" y="806450"/>
                </a:lnTo>
                <a:lnTo>
                  <a:pt x="51422" y="810260"/>
                </a:lnTo>
                <a:lnTo>
                  <a:pt x="53632" y="812800"/>
                </a:lnTo>
                <a:lnTo>
                  <a:pt x="96418" y="812800"/>
                </a:lnTo>
                <a:lnTo>
                  <a:pt x="125107" y="816610"/>
                </a:lnTo>
                <a:lnTo>
                  <a:pt x="133807" y="817880"/>
                </a:lnTo>
                <a:lnTo>
                  <a:pt x="141592" y="819150"/>
                </a:lnTo>
                <a:lnTo>
                  <a:pt x="151244" y="820420"/>
                </a:lnTo>
                <a:lnTo>
                  <a:pt x="157683" y="821690"/>
                </a:lnTo>
                <a:lnTo>
                  <a:pt x="160909" y="820420"/>
                </a:lnTo>
                <a:lnTo>
                  <a:pt x="168414" y="817880"/>
                </a:lnTo>
                <a:lnTo>
                  <a:pt x="173824" y="816610"/>
                </a:lnTo>
                <a:lnTo>
                  <a:pt x="180352" y="814070"/>
                </a:lnTo>
                <a:lnTo>
                  <a:pt x="187871" y="811530"/>
                </a:lnTo>
                <a:lnTo>
                  <a:pt x="236537" y="798830"/>
                </a:lnTo>
                <a:lnTo>
                  <a:pt x="295414" y="787400"/>
                </a:lnTo>
                <a:lnTo>
                  <a:pt x="307733" y="786130"/>
                </a:lnTo>
                <a:lnTo>
                  <a:pt x="319849" y="783590"/>
                </a:lnTo>
                <a:lnTo>
                  <a:pt x="354126" y="779780"/>
                </a:lnTo>
                <a:lnTo>
                  <a:pt x="374383" y="777240"/>
                </a:lnTo>
                <a:lnTo>
                  <a:pt x="391947" y="775970"/>
                </a:lnTo>
                <a:lnTo>
                  <a:pt x="405485" y="774700"/>
                </a:lnTo>
                <a:lnTo>
                  <a:pt x="417283" y="773430"/>
                </a:lnTo>
                <a:lnTo>
                  <a:pt x="426808" y="773430"/>
                </a:lnTo>
                <a:lnTo>
                  <a:pt x="437654" y="774700"/>
                </a:lnTo>
                <a:lnTo>
                  <a:pt x="451612" y="774700"/>
                </a:lnTo>
                <a:lnTo>
                  <a:pt x="640410" y="788670"/>
                </a:lnTo>
                <a:lnTo>
                  <a:pt x="917181" y="786130"/>
                </a:lnTo>
                <a:lnTo>
                  <a:pt x="1193939" y="786130"/>
                </a:lnTo>
                <a:lnTo>
                  <a:pt x="1233627" y="773430"/>
                </a:lnTo>
                <a:lnTo>
                  <a:pt x="1281811" y="781050"/>
                </a:lnTo>
                <a:lnTo>
                  <a:pt x="1332865" y="783590"/>
                </a:lnTo>
                <a:lnTo>
                  <a:pt x="1439837" y="783590"/>
                </a:lnTo>
                <a:lnTo>
                  <a:pt x="1493875" y="783590"/>
                </a:lnTo>
                <a:lnTo>
                  <a:pt x="1599793" y="783590"/>
                </a:lnTo>
                <a:lnTo>
                  <a:pt x="1600504" y="779780"/>
                </a:lnTo>
                <a:lnTo>
                  <a:pt x="1619516" y="781050"/>
                </a:lnTo>
                <a:lnTo>
                  <a:pt x="1629473" y="783590"/>
                </a:lnTo>
                <a:lnTo>
                  <a:pt x="1634604" y="786130"/>
                </a:lnTo>
                <a:lnTo>
                  <a:pt x="1639125" y="788670"/>
                </a:lnTo>
                <a:lnTo>
                  <a:pt x="1690344" y="789940"/>
                </a:lnTo>
                <a:lnTo>
                  <a:pt x="1998472" y="789940"/>
                </a:lnTo>
                <a:lnTo>
                  <a:pt x="2049487" y="791210"/>
                </a:lnTo>
                <a:lnTo>
                  <a:pt x="2150757" y="791210"/>
                </a:lnTo>
                <a:lnTo>
                  <a:pt x="2348788" y="796290"/>
                </a:lnTo>
                <a:lnTo>
                  <a:pt x="2491752" y="803910"/>
                </a:lnTo>
                <a:lnTo>
                  <a:pt x="2538069" y="807720"/>
                </a:lnTo>
                <a:lnTo>
                  <a:pt x="2566466" y="811530"/>
                </a:lnTo>
                <a:lnTo>
                  <a:pt x="2640952" y="816610"/>
                </a:lnTo>
                <a:lnTo>
                  <a:pt x="2665730" y="821690"/>
                </a:lnTo>
                <a:lnTo>
                  <a:pt x="2720238" y="816610"/>
                </a:lnTo>
                <a:lnTo>
                  <a:pt x="2775369" y="814070"/>
                </a:lnTo>
                <a:lnTo>
                  <a:pt x="2885833" y="816610"/>
                </a:lnTo>
                <a:lnTo>
                  <a:pt x="2940342" y="819150"/>
                </a:lnTo>
                <a:lnTo>
                  <a:pt x="2978962" y="819150"/>
                </a:lnTo>
                <a:lnTo>
                  <a:pt x="3020428" y="819150"/>
                </a:lnTo>
                <a:lnTo>
                  <a:pt x="5057787" y="819150"/>
                </a:lnTo>
                <a:close/>
              </a:path>
              <a:path w="5193665" h="952500">
                <a:moveTo>
                  <a:pt x="5193068" y="952500"/>
                </a:moveTo>
                <a:lnTo>
                  <a:pt x="5119738" y="880110"/>
                </a:lnTo>
                <a:lnTo>
                  <a:pt x="5085639" y="845820"/>
                </a:lnTo>
                <a:lnTo>
                  <a:pt x="5059108" y="820420"/>
                </a:lnTo>
                <a:lnTo>
                  <a:pt x="3043542" y="820420"/>
                </a:lnTo>
                <a:lnTo>
                  <a:pt x="3066656" y="821690"/>
                </a:lnTo>
                <a:lnTo>
                  <a:pt x="3114891" y="828040"/>
                </a:lnTo>
                <a:lnTo>
                  <a:pt x="3161322" y="833120"/>
                </a:lnTo>
                <a:lnTo>
                  <a:pt x="3158109" y="834390"/>
                </a:lnTo>
                <a:lnTo>
                  <a:pt x="3208947" y="835660"/>
                </a:lnTo>
                <a:lnTo>
                  <a:pt x="3259493" y="838200"/>
                </a:lnTo>
                <a:lnTo>
                  <a:pt x="3705720" y="849630"/>
                </a:lnTo>
                <a:lnTo>
                  <a:pt x="3754907" y="852170"/>
                </a:lnTo>
                <a:lnTo>
                  <a:pt x="3804145" y="853440"/>
                </a:lnTo>
                <a:lnTo>
                  <a:pt x="3952405" y="861060"/>
                </a:lnTo>
                <a:lnTo>
                  <a:pt x="4002113" y="864870"/>
                </a:lnTo>
                <a:lnTo>
                  <a:pt x="4052011" y="867410"/>
                </a:lnTo>
                <a:lnTo>
                  <a:pt x="4102138" y="872490"/>
                </a:lnTo>
                <a:lnTo>
                  <a:pt x="4152531" y="876300"/>
                </a:lnTo>
                <a:lnTo>
                  <a:pt x="4200258" y="883920"/>
                </a:lnTo>
                <a:lnTo>
                  <a:pt x="4299737" y="891540"/>
                </a:lnTo>
                <a:lnTo>
                  <a:pt x="4403547" y="896620"/>
                </a:lnTo>
                <a:lnTo>
                  <a:pt x="4436694" y="896620"/>
                </a:lnTo>
                <a:lnTo>
                  <a:pt x="4470057" y="897890"/>
                </a:lnTo>
                <a:lnTo>
                  <a:pt x="4503407" y="900430"/>
                </a:lnTo>
                <a:lnTo>
                  <a:pt x="4536567" y="901700"/>
                </a:lnTo>
                <a:lnTo>
                  <a:pt x="4604143" y="906780"/>
                </a:lnTo>
                <a:lnTo>
                  <a:pt x="4637405" y="910590"/>
                </a:lnTo>
                <a:lnTo>
                  <a:pt x="4654562" y="911860"/>
                </a:lnTo>
                <a:lnTo>
                  <a:pt x="4685677" y="915670"/>
                </a:lnTo>
                <a:lnTo>
                  <a:pt x="4709122" y="919480"/>
                </a:lnTo>
                <a:lnTo>
                  <a:pt x="4805896" y="928370"/>
                </a:lnTo>
                <a:lnTo>
                  <a:pt x="4873396" y="932180"/>
                </a:lnTo>
                <a:lnTo>
                  <a:pt x="4975352" y="939800"/>
                </a:lnTo>
                <a:lnTo>
                  <a:pt x="5029619" y="942340"/>
                </a:lnTo>
                <a:lnTo>
                  <a:pt x="5084686" y="946150"/>
                </a:lnTo>
                <a:lnTo>
                  <a:pt x="5139525" y="948690"/>
                </a:lnTo>
                <a:lnTo>
                  <a:pt x="5193068" y="95250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1996" y="598037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072" y="1072"/>
                </a:moveTo>
                <a:lnTo>
                  <a:pt x="0" y="0"/>
                </a:lnTo>
                <a:lnTo>
                  <a:pt x="1072" y="0"/>
                </a:lnTo>
                <a:lnTo>
                  <a:pt x="1072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27651" y="5723995"/>
            <a:ext cx="2540" cy="5715"/>
          </a:xfrm>
          <a:custGeom>
            <a:avLst/>
            <a:gdLst/>
            <a:ahLst/>
            <a:cxnLst/>
            <a:rect l="l" t="t" r="r" b="b"/>
            <a:pathLst>
              <a:path w="2540" h="5714">
                <a:moveTo>
                  <a:pt x="2145" y="5363"/>
                </a:moveTo>
                <a:lnTo>
                  <a:pt x="1072" y="3218"/>
                </a:lnTo>
                <a:lnTo>
                  <a:pt x="0" y="2145"/>
                </a:lnTo>
                <a:lnTo>
                  <a:pt x="0" y="0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81288" y="5701468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0"/>
                </a:lnTo>
                <a:lnTo>
                  <a:pt x="1072" y="1072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18703" y="606083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6" y="4292"/>
                </a:moveTo>
                <a:lnTo>
                  <a:pt x="1066" y="3225"/>
                </a:lnTo>
                <a:lnTo>
                  <a:pt x="1066" y="4292"/>
                </a:lnTo>
                <a:lnTo>
                  <a:pt x="2146" y="4292"/>
                </a:lnTo>
                <a:close/>
              </a:path>
              <a:path w="6984" h="5714">
                <a:moveTo>
                  <a:pt x="2146" y="1079"/>
                </a:moveTo>
                <a:lnTo>
                  <a:pt x="0" y="1079"/>
                </a:lnTo>
                <a:lnTo>
                  <a:pt x="2146" y="2146"/>
                </a:lnTo>
                <a:lnTo>
                  <a:pt x="2146" y="1079"/>
                </a:lnTo>
                <a:close/>
              </a:path>
              <a:path w="6984" h="5714">
                <a:moveTo>
                  <a:pt x="6438" y="2146"/>
                </a:moveTo>
                <a:lnTo>
                  <a:pt x="4292" y="0"/>
                </a:lnTo>
                <a:lnTo>
                  <a:pt x="2146" y="2146"/>
                </a:lnTo>
                <a:lnTo>
                  <a:pt x="2146" y="4292"/>
                </a:lnTo>
                <a:lnTo>
                  <a:pt x="5359" y="5372"/>
                </a:lnTo>
                <a:lnTo>
                  <a:pt x="6438" y="4292"/>
                </a:lnTo>
                <a:lnTo>
                  <a:pt x="6438" y="214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07134" y="6189560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1079" y="23609"/>
                </a:moveTo>
                <a:lnTo>
                  <a:pt x="0" y="23609"/>
                </a:lnTo>
                <a:lnTo>
                  <a:pt x="1079" y="24676"/>
                </a:lnTo>
                <a:lnTo>
                  <a:pt x="1079" y="23609"/>
                </a:lnTo>
                <a:close/>
              </a:path>
              <a:path w="22859" h="24764">
                <a:moveTo>
                  <a:pt x="22529" y="3225"/>
                </a:moveTo>
                <a:lnTo>
                  <a:pt x="18237" y="0"/>
                </a:lnTo>
                <a:lnTo>
                  <a:pt x="19316" y="2146"/>
                </a:lnTo>
                <a:lnTo>
                  <a:pt x="21463" y="3225"/>
                </a:lnTo>
                <a:lnTo>
                  <a:pt x="22529" y="322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26578" y="5721850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1072"/>
                </a:lnTo>
                <a:lnTo>
                  <a:pt x="0" y="0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5270" y="5673577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2145" y="3218"/>
                </a:moveTo>
                <a:lnTo>
                  <a:pt x="0" y="0"/>
                </a:lnTo>
                <a:lnTo>
                  <a:pt x="2145" y="2145"/>
                </a:lnTo>
                <a:lnTo>
                  <a:pt x="2145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84870" y="5590977"/>
            <a:ext cx="1270" cy="3810"/>
          </a:xfrm>
          <a:custGeom>
            <a:avLst/>
            <a:gdLst/>
            <a:ahLst/>
            <a:cxnLst/>
            <a:rect l="l" t="t" r="r" b="b"/>
            <a:pathLst>
              <a:path w="1270" h="3810">
                <a:moveTo>
                  <a:pt x="536" y="1609"/>
                </a:moveTo>
                <a:lnTo>
                  <a:pt x="0" y="1072"/>
                </a:lnTo>
                <a:lnTo>
                  <a:pt x="0" y="0"/>
                </a:lnTo>
                <a:lnTo>
                  <a:pt x="536" y="1609"/>
                </a:lnTo>
                <a:close/>
              </a:path>
              <a:path w="1270" h="3810">
                <a:moveTo>
                  <a:pt x="1072" y="3218"/>
                </a:moveTo>
                <a:lnTo>
                  <a:pt x="536" y="1609"/>
                </a:lnTo>
                <a:lnTo>
                  <a:pt x="1072" y="2145"/>
                </a:lnTo>
                <a:lnTo>
                  <a:pt x="1072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15718" y="5585624"/>
            <a:ext cx="828675" cy="726440"/>
          </a:xfrm>
          <a:custGeom>
            <a:avLst/>
            <a:gdLst/>
            <a:ahLst/>
            <a:cxnLst/>
            <a:rect l="l" t="t" r="r" b="b"/>
            <a:pathLst>
              <a:path w="828675" h="726439">
                <a:moveTo>
                  <a:pt x="698" y="638213"/>
                </a:moveTo>
                <a:lnTo>
                  <a:pt x="0" y="636943"/>
                </a:lnTo>
                <a:lnTo>
                  <a:pt x="0" y="638213"/>
                </a:lnTo>
                <a:lnTo>
                  <a:pt x="698" y="638213"/>
                </a:lnTo>
                <a:close/>
              </a:path>
              <a:path w="828675" h="726439">
                <a:moveTo>
                  <a:pt x="38620" y="578523"/>
                </a:moveTo>
                <a:lnTo>
                  <a:pt x="36474" y="579793"/>
                </a:lnTo>
                <a:lnTo>
                  <a:pt x="38595" y="580567"/>
                </a:lnTo>
                <a:lnTo>
                  <a:pt x="38620" y="578523"/>
                </a:lnTo>
                <a:close/>
              </a:path>
              <a:path w="828675" h="726439">
                <a:moveTo>
                  <a:pt x="337908" y="244513"/>
                </a:moveTo>
                <a:lnTo>
                  <a:pt x="334695" y="238163"/>
                </a:lnTo>
                <a:lnTo>
                  <a:pt x="332549" y="238163"/>
                </a:lnTo>
                <a:lnTo>
                  <a:pt x="337908" y="244513"/>
                </a:lnTo>
                <a:close/>
              </a:path>
              <a:path w="828675" h="726439">
                <a:moveTo>
                  <a:pt x="552272" y="72326"/>
                </a:moveTo>
                <a:lnTo>
                  <a:pt x="550303" y="64173"/>
                </a:lnTo>
                <a:lnTo>
                  <a:pt x="551383" y="71793"/>
                </a:lnTo>
                <a:lnTo>
                  <a:pt x="552272" y="72326"/>
                </a:lnTo>
                <a:close/>
              </a:path>
              <a:path w="828675" h="726439">
                <a:moveTo>
                  <a:pt x="580339" y="62217"/>
                </a:moveTo>
                <a:lnTo>
                  <a:pt x="579272" y="61137"/>
                </a:lnTo>
                <a:lnTo>
                  <a:pt x="577126" y="60071"/>
                </a:lnTo>
                <a:lnTo>
                  <a:pt x="573913" y="62217"/>
                </a:lnTo>
                <a:lnTo>
                  <a:pt x="571766" y="64363"/>
                </a:lnTo>
                <a:lnTo>
                  <a:pt x="574979" y="69723"/>
                </a:lnTo>
                <a:lnTo>
                  <a:pt x="580339" y="63284"/>
                </a:lnTo>
                <a:lnTo>
                  <a:pt x="580339" y="62217"/>
                </a:lnTo>
                <a:close/>
              </a:path>
              <a:path w="828675" h="726439">
                <a:moveTo>
                  <a:pt x="582485" y="64173"/>
                </a:moveTo>
                <a:lnTo>
                  <a:pt x="581418" y="64173"/>
                </a:lnTo>
                <a:lnTo>
                  <a:pt x="582485" y="64719"/>
                </a:lnTo>
                <a:lnTo>
                  <a:pt x="582485" y="64173"/>
                </a:lnTo>
                <a:close/>
              </a:path>
              <a:path w="828675" h="726439">
                <a:moveTo>
                  <a:pt x="688695" y="0"/>
                </a:moveTo>
                <a:lnTo>
                  <a:pt x="684403" y="1066"/>
                </a:lnTo>
                <a:lnTo>
                  <a:pt x="686549" y="3213"/>
                </a:lnTo>
                <a:lnTo>
                  <a:pt x="688695" y="1066"/>
                </a:lnTo>
                <a:lnTo>
                  <a:pt x="688695" y="0"/>
                </a:lnTo>
                <a:close/>
              </a:path>
              <a:path w="828675" h="726439">
                <a:moveTo>
                  <a:pt x="778802" y="8572"/>
                </a:moveTo>
                <a:lnTo>
                  <a:pt x="777722" y="5359"/>
                </a:lnTo>
                <a:lnTo>
                  <a:pt x="777722" y="7505"/>
                </a:lnTo>
                <a:lnTo>
                  <a:pt x="778802" y="8572"/>
                </a:lnTo>
                <a:close/>
              </a:path>
              <a:path w="828675" h="726439">
                <a:moveTo>
                  <a:pt x="799185" y="81521"/>
                </a:moveTo>
                <a:lnTo>
                  <a:pt x="797039" y="79375"/>
                </a:lnTo>
                <a:lnTo>
                  <a:pt x="799185" y="82600"/>
                </a:lnTo>
                <a:lnTo>
                  <a:pt x="799185" y="81521"/>
                </a:lnTo>
                <a:close/>
              </a:path>
              <a:path w="828675" h="726439">
                <a:moveTo>
                  <a:pt x="820635" y="54698"/>
                </a:moveTo>
                <a:lnTo>
                  <a:pt x="818489" y="53632"/>
                </a:lnTo>
                <a:lnTo>
                  <a:pt x="815276" y="51485"/>
                </a:lnTo>
                <a:lnTo>
                  <a:pt x="813130" y="53632"/>
                </a:lnTo>
                <a:lnTo>
                  <a:pt x="814197" y="53632"/>
                </a:lnTo>
                <a:lnTo>
                  <a:pt x="817422" y="54698"/>
                </a:lnTo>
                <a:lnTo>
                  <a:pt x="818489" y="55778"/>
                </a:lnTo>
                <a:lnTo>
                  <a:pt x="820635" y="54698"/>
                </a:lnTo>
                <a:close/>
              </a:path>
              <a:path w="828675" h="726439">
                <a:moveTo>
                  <a:pt x="828141" y="40043"/>
                </a:moveTo>
                <a:lnTo>
                  <a:pt x="825995" y="32423"/>
                </a:lnTo>
                <a:lnTo>
                  <a:pt x="820953" y="31153"/>
                </a:lnTo>
                <a:lnTo>
                  <a:pt x="808964" y="26073"/>
                </a:lnTo>
                <a:lnTo>
                  <a:pt x="805421" y="24803"/>
                </a:lnTo>
                <a:lnTo>
                  <a:pt x="794778" y="20993"/>
                </a:lnTo>
                <a:lnTo>
                  <a:pt x="783094" y="14643"/>
                </a:lnTo>
                <a:lnTo>
                  <a:pt x="791667" y="13373"/>
                </a:lnTo>
                <a:lnTo>
                  <a:pt x="784161" y="12103"/>
                </a:lnTo>
                <a:lnTo>
                  <a:pt x="780948" y="9563"/>
                </a:lnTo>
                <a:lnTo>
                  <a:pt x="782015" y="12103"/>
                </a:lnTo>
                <a:lnTo>
                  <a:pt x="776655" y="12103"/>
                </a:lnTo>
                <a:lnTo>
                  <a:pt x="775792" y="10833"/>
                </a:lnTo>
                <a:lnTo>
                  <a:pt x="772363" y="5753"/>
                </a:lnTo>
                <a:lnTo>
                  <a:pt x="769150" y="4483"/>
                </a:lnTo>
                <a:lnTo>
                  <a:pt x="771296" y="7023"/>
                </a:lnTo>
                <a:lnTo>
                  <a:pt x="771296" y="8293"/>
                </a:lnTo>
                <a:lnTo>
                  <a:pt x="772363" y="9563"/>
                </a:lnTo>
                <a:lnTo>
                  <a:pt x="771296" y="10833"/>
                </a:lnTo>
                <a:lnTo>
                  <a:pt x="771296" y="9563"/>
                </a:lnTo>
                <a:lnTo>
                  <a:pt x="770216" y="12103"/>
                </a:lnTo>
                <a:lnTo>
                  <a:pt x="767003" y="13373"/>
                </a:lnTo>
                <a:lnTo>
                  <a:pt x="764857" y="13373"/>
                </a:lnTo>
                <a:lnTo>
                  <a:pt x="764044" y="12103"/>
                </a:lnTo>
                <a:lnTo>
                  <a:pt x="761631" y="8293"/>
                </a:lnTo>
                <a:lnTo>
                  <a:pt x="758850" y="12103"/>
                </a:lnTo>
                <a:lnTo>
                  <a:pt x="748233" y="10833"/>
                </a:lnTo>
                <a:lnTo>
                  <a:pt x="735990" y="8293"/>
                </a:lnTo>
                <a:lnTo>
                  <a:pt x="728383" y="7023"/>
                </a:lnTo>
                <a:lnTo>
                  <a:pt x="719797" y="3213"/>
                </a:lnTo>
                <a:lnTo>
                  <a:pt x="720877" y="14643"/>
                </a:lnTo>
                <a:lnTo>
                  <a:pt x="714438" y="14643"/>
                </a:lnTo>
                <a:lnTo>
                  <a:pt x="705853" y="17183"/>
                </a:lnTo>
                <a:lnTo>
                  <a:pt x="705853" y="15913"/>
                </a:lnTo>
                <a:lnTo>
                  <a:pt x="705853" y="14643"/>
                </a:lnTo>
                <a:lnTo>
                  <a:pt x="705853" y="9563"/>
                </a:lnTo>
                <a:lnTo>
                  <a:pt x="703707" y="8839"/>
                </a:lnTo>
                <a:lnTo>
                  <a:pt x="703707" y="12103"/>
                </a:lnTo>
                <a:lnTo>
                  <a:pt x="701560" y="14643"/>
                </a:lnTo>
                <a:lnTo>
                  <a:pt x="690841" y="10833"/>
                </a:lnTo>
                <a:lnTo>
                  <a:pt x="694055" y="8293"/>
                </a:lnTo>
                <a:lnTo>
                  <a:pt x="703707" y="12103"/>
                </a:lnTo>
                <a:lnTo>
                  <a:pt x="703707" y="8839"/>
                </a:lnTo>
                <a:lnTo>
                  <a:pt x="698347" y="7023"/>
                </a:lnTo>
                <a:lnTo>
                  <a:pt x="691908" y="7023"/>
                </a:lnTo>
                <a:lnTo>
                  <a:pt x="687616" y="4483"/>
                </a:lnTo>
                <a:lnTo>
                  <a:pt x="682269" y="5753"/>
                </a:lnTo>
                <a:lnTo>
                  <a:pt x="676224" y="5753"/>
                </a:lnTo>
                <a:lnTo>
                  <a:pt x="672376" y="8293"/>
                </a:lnTo>
                <a:lnTo>
                  <a:pt x="673671" y="14643"/>
                </a:lnTo>
                <a:lnTo>
                  <a:pt x="664019" y="13373"/>
                </a:lnTo>
                <a:lnTo>
                  <a:pt x="660793" y="9563"/>
                </a:lnTo>
                <a:lnTo>
                  <a:pt x="657580" y="10833"/>
                </a:lnTo>
                <a:lnTo>
                  <a:pt x="659726" y="12103"/>
                </a:lnTo>
                <a:lnTo>
                  <a:pt x="662940" y="13373"/>
                </a:lnTo>
                <a:lnTo>
                  <a:pt x="664019" y="15913"/>
                </a:lnTo>
                <a:lnTo>
                  <a:pt x="658660" y="12103"/>
                </a:lnTo>
                <a:lnTo>
                  <a:pt x="664019" y="17183"/>
                </a:lnTo>
                <a:lnTo>
                  <a:pt x="665086" y="17183"/>
                </a:lnTo>
                <a:lnTo>
                  <a:pt x="659396" y="19723"/>
                </a:lnTo>
                <a:lnTo>
                  <a:pt x="639140" y="19723"/>
                </a:lnTo>
                <a:lnTo>
                  <a:pt x="638276" y="24803"/>
                </a:lnTo>
                <a:lnTo>
                  <a:pt x="637197" y="23533"/>
                </a:lnTo>
                <a:lnTo>
                  <a:pt x="641477" y="29883"/>
                </a:lnTo>
                <a:lnTo>
                  <a:pt x="645642" y="34963"/>
                </a:lnTo>
                <a:lnTo>
                  <a:pt x="648817" y="41313"/>
                </a:lnTo>
                <a:lnTo>
                  <a:pt x="650074" y="46393"/>
                </a:lnTo>
                <a:lnTo>
                  <a:pt x="645782" y="43853"/>
                </a:lnTo>
                <a:lnTo>
                  <a:pt x="645782" y="50203"/>
                </a:lnTo>
                <a:lnTo>
                  <a:pt x="641489" y="48933"/>
                </a:lnTo>
                <a:lnTo>
                  <a:pt x="641489" y="45123"/>
                </a:lnTo>
                <a:lnTo>
                  <a:pt x="640422" y="43853"/>
                </a:lnTo>
                <a:lnTo>
                  <a:pt x="638276" y="51473"/>
                </a:lnTo>
                <a:lnTo>
                  <a:pt x="628611" y="51473"/>
                </a:lnTo>
                <a:lnTo>
                  <a:pt x="622185" y="54013"/>
                </a:lnTo>
                <a:lnTo>
                  <a:pt x="644702" y="73063"/>
                </a:lnTo>
                <a:lnTo>
                  <a:pt x="629691" y="70523"/>
                </a:lnTo>
                <a:lnTo>
                  <a:pt x="624497" y="70523"/>
                </a:lnTo>
                <a:lnTo>
                  <a:pt x="624332" y="74333"/>
                </a:lnTo>
                <a:lnTo>
                  <a:pt x="615746" y="69253"/>
                </a:lnTo>
                <a:lnTo>
                  <a:pt x="606717" y="66713"/>
                </a:lnTo>
                <a:lnTo>
                  <a:pt x="606221" y="70523"/>
                </a:lnTo>
                <a:lnTo>
                  <a:pt x="608355" y="76873"/>
                </a:lnTo>
                <a:lnTo>
                  <a:pt x="607161" y="78143"/>
                </a:lnTo>
                <a:lnTo>
                  <a:pt x="596442" y="73063"/>
                </a:lnTo>
                <a:lnTo>
                  <a:pt x="600722" y="70523"/>
                </a:lnTo>
                <a:lnTo>
                  <a:pt x="593217" y="69253"/>
                </a:lnTo>
                <a:lnTo>
                  <a:pt x="588924" y="67983"/>
                </a:lnTo>
                <a:lnTo>
                  <a:pt x="582485" y="64719"/>
                </a:lnTo>
                <a:lnTo>
                  <a:pt x="582485" y="66713"/>
                </a:lnTo>
                <a:lnTo>
                  <a:pt x="584631" y="71793"/>
                </a:lnTo>
                <a:lnTo>
                  <a:pt x="584631" y="76873"/>
                </a:lnTo>
                <a:lnTo>
                  <a:pt x="581418" y="78143"/>
                </a:lnTo>
                <a:lnTo>
                  <a:pt x="576059" y="80683"/>
                </a:lnTo>
                <a:lnTo>
                  <a:pt x="577126" y="89573"/>
                </a:lnTo>
                <a:lnTo>
                  <a:pt x="563181" y="85763"/>
                </a:lnTo>
                <a:lnTo>
                  <a:pt x="567474" y="95923"/>
                </a:lnTo>
                <a:lnTo>
                  <a:pt x="557822" y="94653"/>
                </a:lnTo>
                <a:lnTo>
                  <a:pt x="552450" y="88303"/>
                </a:lnTo>
                <a:lnTo>
                  <a:pt x="557009" y="84493"/>
                </a:lnTo>
                <a:lnTo>
                  <a:pt x="565365" y="76873"/>
                </a:lnTo>
                <a:lnTo>
                  <a:pt x="568147" y="74333"/>
                </a:lnTo>
                <a:lnTo>
                  <a:pt x="573913" y="69253"/>
                </a:lnTo>
                <a:lnTo>
                  <a:pt x="571766" y="65443"/>
                </a:lnTo>
                <a:lnTo>
                  <a:pt x="567474" y="69253"/>
                </a:lnTo>
                <a:lnTo>
                  <a:pt x="565327" y="75603"/>
                </a:lnTo>
                <a:lnTo>
                  <a:pt x="562114" y="76873"/>
                </a:lnTo>
                <a:lnTo>
                  <a:pt x="559968" y="76873"/>
                </a:lnTo>
                <a:lnTo>
                  <a:pt x="552272" y="72326"/>
                </a:lnTo>
                <a:lnTo>
                  <a:pt x="552450" y="73063"/>
                </a:lnTo>
                <a:lnTo>
                  <a:pt x="544245" y="79413"/>
                </a:lnTo>
                <a:lnTo>
                  <a:pt x="538238" y="83223"/>
                </a:lnTo>
                <a:lnTo>
                  <a:pt x="531037" y="85763"/>
                </a:lnTo>
                <a:lnTo>
                  <a:pt x="519201" y="88303"/>
                </a:lnTo>
                <a:lnTo>
                  <a:pt x="523494" y="90843"/>
                </a:lnTo>
                <a:lnTo>
                  <a:pt x="522414" y="94653"/>
                </a:lnTo>
                <a:lnTo>
                  <a:pt x="520268" y="99733"/>
                </a:lnTo>
                <a:lnTo>
                  <a:pt x="515975" y="93383"/>
                </a:lnTo>
                <a:lnTo>
                  <a:pt x="508355" y="97193"/>
                </a:lnTo>
                <a:lnTo>
                  <a:pt x="500024" y="99733"/>
                </a:lnTo>
                <a:lnTo>
                  <a:pt x="491096" y="99733"/>
                </a:lnTo>
                <a:lnTo>
                  <a:pt x="481660" y="98463"/>
                </a:lnTo>
                <a:lnTo>
                  <a:pt x="487019" y="106083"/>
                </a:lnTo>
                <a:lnTo>
                  <a:pt x="484047" y="106083"/>
                </a:lnTo>
                <a:lnTo>
                  <a:pt x="480174" y="104813"/>
                </a:lnTo>
                <a:lnTo>
                  <a:pt x="478116" y="104813"/>
                </a:lnTo>
                <a:lnTo>
                  <a:pt x="480580" y="109893"/>
                </a:lnTo>
                <a:lnTo>
                  <a:pt x="479513" y="116243"/>
                </a:lnTo>
                <a:lnTo>
                  <a:pt x="476288" y="117513"/>
                </a:lnTo>
                <a:lnTo>
                  <a:pt x="478434" y="123863"/>
                </a:lnTo>
                <a:lnTo>
                  <a:pt x="471995" y="121323"/>
                </a:lnTo>
                <a:lnTo>
                  <a:pt x="470928" y="121323"/>
                </a:lnTo>
                <a:lnTo>
                  <a:pt x="471995" y="122593"/>
                </a:lnTo>
                <a:lnTo>
                  <a:pt x="469061" y="123863"/>
                </a:lnTo>
                <a:lnTo>
                  <a:pt x="470255" y="126403"/>
                </a:lnTo>
                <a:lnTo>
                  <a:pt x="471246" y="128943"/>
                </a:lnTo>
                <a:lnTo>
                  <a:pt x="467702" y="130213"/>
                </a:lnTo>
                <a:lnTo>
                  <a:pt x="465759" y="130213"/>
                </a:lnTo>
                <a:lnTo>
                  <a:pt x="469519" y="140373"/>
                </a:lnTo>
                <a:lnTo>
                  <a:pt x="468782" y="142913"/>
                </a:lnTo>
                <a:lnTo>
                  <a:pt x="456984" y="134023"/>
                </a:lnTo>
                <a:lnTo>
                  <a:pt x="451840" y="135293"/>
                </a:lnTo>
                <a:lnTo>
                  <a:pt x="450405" y="139103"/>
                </a:lnTo>
                <a:lnTo>
                  <a:pt x="449592" y="145453"/>
                </a:lnTo>
                <a:lnTo>
                  <a:pt x="446252" y="151803"/>
                </a:lnTo>
                <a:lnTo>
                  <a:pt x="440334" y="149263"/>
                </a:lnTo>
                <a:lnTo>
                  <a:pt x="434314" y="145453"/>
                </a:lnTo>
                <a:lnTo>
                  <a:pt x="428904" y="140373"/>
                </a:lnTo>
                <a:lnTo>
                  <a:pt x="424802" y="132753"/>
                </a:lnTo>
                <a:lnTo>
                  <a:pt x="427266" y="139103"/>
                </a:lnTo>
                <a:lnTo>
                  <a:pt x="428421" y="141643"/>
                </a:lnTo>
                <a:lnTo>
                  <a:pt x="428498" y="142913"/>
                </a:lnTo>
                <a:lnTo>
                  <a:pt x="428434" y="145453"/>
                </a:lnTo>
                <a:lnTo>
                  <a:pt x="428015" y="149263"/>
                </a:lnTo>
                <a:lnTo>
                  <a:pt x="423722" y="146723"/>
                </a:lnTo>
                <a:lnTo>
                  <a:pt x="423722" y="144183"/>
                </a:lnTo>
                <a:lnTo>
                  <a:pt x="421576" y="140373"/>
                </a:lnTo>
                <a:lnTo>
                  <a:pt x="413004" y="139103"/>
                </a:lnTo>
                <a:lnTo>
                  <a:pt x="421576" y="146723"/>
                </a:lnTo>
                <a:lnTo>
                  <a:pt x="418363" y="147993"/>
                </a:lnTo>
                <a:lnTo>
                  <a:pt x="427748" y="163233"/>
                </a:lnTo>
                <a:lnTo>
                  <a:pt x="431330" y="169583"/>
                </a:lnTo>
                <a:lnTo>
                  <a:pt x="432308" y="172123"/>
                </a:lnTo>
                <a:lnTo>
                  <a:pt x="435521" y="173393"/>
                </a:lnTo>
                <a:lnTo>
                  <a:pt x="435521" y="181013"/>
                </a:lnTo>
                <a:lnTo>
                  <a:pt x="433374" y="184823"/>
                </a:lnTo>
                <a:lnTo>
                  <a:pt x="426948" y="183553"/>
                </a:lnTo>
                <a:lnTo>
                  <a:pt x="423722" y="179743"/>
                </a:lnTo>
                <a:lnTo>
                  <a:pt x="421576" y="184823"/>
                </a:lnTo>
                <a:lnTo>
                  <a:pt x="417296" y="181013"/>
                </a:lnTo>
                <a:lnTo>
                  <a:pt x="413004" y="187363"/>
                </a:lnTo>
                <a:lnTo>
                  <a:pt x="415150" y="188633"/>
                </a:lnTo>
                <a:lnTo>
                  <a:pt x="414070" y="189903"/>
                </a:lnTo>
                <a:lnTo>
                  <a:pt x="410857" y="196253"/>
                </a:lnTo>
                <a:lnTo>
                  <a:pt x="406565" y="194983"/>
                </a:lnTo>
                <a:lnTo>
                  <a:pt x="404418" y="191173"/>
                </a:lnTo>
                <a:lnTo>
                  <a:pt x="396290" y="192443"/>
                </a:lnTo>
                <a:lnTo>
                  <a:pt x="392480" y="198793"/>
                </a:lnTo>
                <a:lnTo>
                  <a:pt x="390080" y="206413"/>
                </a:lnTo>
                <a:lnTo>
                  <a:pt x="386181" y="212763"/>
                </a:lnTo>
                <a:lnTo>
                  <a:pt x="381889" y="206413"/>
                </a:lnTo>
                <a:lnTo>
                  <a:pt x="379641" y="206413"/>
                </a:lnTo>
                <a:lnTo>
                  <a:pt x="381622" y="210223"/>
                </a:lnTo>
                <a:lnTo>
                  <a:pt x="383997" y="214033"/>
                </a:lnTo>
                <a:lnTo>
                  <a:pt x="382968" y="216573"/>
                </a:lnTo>
                <a:lnTo>
                  <a:pt x="381673" y="215303"/>
                </a:lnTo>
                <a:lnTo>
                  <a:pt x="376529" y="210223"/>
                </a:lnTo>
                <a:lnTo>
                  <a:pt x="377863" y="215303"/>
                </a:lnTo>
                <a:lnTo>
                  <a:pt x="375183" y="214033"/>
                </a:lnTo>
                <a:lnTo>
                  <a:pt x="370497" y="211493"/>
                </a:lnTo>
                <a:lnTo>
                  <a:pt x="365798" y="210223"/>
                </a:lnTo>
                <a:lnTo>
                  <a:pt x="374383" y="217843"/>
                </a:lnTo>
                <a:lnTo>
                  <a:pt x="369011" y="219113"/>
                </a:lnTo>
                <a:lnTo>
                  <a:pt x="362585" y="220383"/>
                </a:lnTo>
                <a:lnTo>
                  <a:pt x="360972" y="217843"/>
                </a:lnTo>
                <a:lnTo>
                  <a:pt x="360172" y="216573"/>
                </a:lnTo>
                <a:lnTo>
                  <a:pt x="359359" y="215303"/>
                </a:lnTo>
                <a:lnTo>
                  <a:pt x="352920" y="205143"/>
                </a:lnTo>
                <a:lnTo>
                  <a:pt x="356146" y="215303"/>
                </a:lnTo>
                <a:lnTo>
                  <a:pt x="348640" y="207683"/>
                </a:lnTo>
                <a:lnTo>
                  <a:pt x="350850" y="212763"/>
                </a:lnTo>
                <a:lnTo>
                  <a:pt x="346824" y="212763"/>
                </a:lnTo>
                <a:lnTo>
                  <a:pt x="345414" y="216573"/>
                </a:lnTo>
                <a:lnTo>
                  <a:pt x="342201" y="212763"/>
                </a:lnTo>
                <a:lnTo>
                  <a:pt x="342201" y="210223"/>
                </a:lnTo>
                <a:lnTo>
                  <a:pt x="338975" y="210223"/>
                </a:lnTo>
                <a:lnTo>
                  <a:pt x="343268" y="226733"/>
                </a:lnTo>
                <a:lnTo>
                  <a:pt x="342201" y="217843"/>
                </a:lnTo>
                <a:lnTo>
                  <a:pt x="351853" y="230543"/>
                </a:lnTo>
                <a:lnTo>
                  <a:pt x="352653" y="235623"/>
                </a:lnTo>
                <a:lnTo>
                  <a:pt x="350240" y="236893"/>
                </a:lnTo>
                <a:lnTo>
                  <a:pt x="347027" y="236893"/>
                </a:lnTo>
                <a:lnTo>
                  <a:pt x="345414" y="238163"/>
                </a:lnTo>
                <a:lnTo>
                  <a:pt x="344347" y="233083"/>
                </a:lnTo>
                <a:lnTo>
                  <a:pt x="342201" y="239433"/>
                </a:lnTo>
                <a:lnTo>
                  <a:pt x="337908" y="235623"/>
                </a:lnTo>
                <a:lnTo>
                  <a:pt x="332549" y="235623"/>
                </a:lnTo>
                <a:lnTo>
                  <a:pt x="338975" y="238163"/>
                </a:lnTo>
                <a:lnTo>
                  <a:pt x="338975" y="241973"/>
                </a:lnTo>
                <a:lnTo>
                  <a:pt x="337908" y="244513"/>
                </a:lnTo>
                <a:lnTo>
                  <a:pt x="338975" y="245783"/>
                </a:lnTo>
                <a:lnTo>
                  <a:pt x="340055" y="253403"/>
                </a:lnTo>
                <a:lnTo>
                  <a:pt x="333616" y="252133"/>
                </a:lnTo>
                <a:lnTo>
                  <a:pt x="331470" y="250863"/>
                </a:lnTo>
                <a:lnTo>
                  <a:pt x="333616" y="253403"/>
                </a:lnTo>
                <a:lnTo>
                  <a:pt x="330403" y="252133"/>
                </a:lnTo>
                <a:lnTo>
                  <a:pt x="323964" y="243243"/>
                </a:lnTo>
                <a:lnTo>
                  <a:pt x="329323" y="253403"/>
                </a:lnTo>
                <a:lnTo>
                  <a:pt x="326110" y="252133"/>
                </a:lnTo>
                <a:lnTo>
                  <a:pt x="329323" y="261023"/>
                </a:lnTo>
                <a:lnTo>
                  <a:pt x="323964" y="254673"/>
                </a:lnTo>
                <a:lnTo>
                  <a:pt x="322884" y="252133"/>
                </a:lnTo>
                <a:lnTo>
                  <a:pt x="308940" y="262293"/>
                </a:lnTo>
                <a:lnTo>
                  <a:pt x="302514" y="255943"/>
                </a:lnTo>
                <a:lnTo>
                  <a:pt x="304330" y="261023"/>
                </a:lnTo>
                <a:lnTo>
                  <a:pt x="301840" y="262293"/>
                </a:lnTo>
                <a:lnTo>
                  <a:pt x="299948" y="264833"/>
                </a:lnTo>
                <a:lnTo>
                  <a:pt x="303580" y="269913"/>
                </a:lnTo>
                <a:lnTo>
                  <a:pt x="298958" y="269913"/>
                </a:lnTo>
                <a:lnTo>
                  <a:pt x="296341" y="272453"/>
                </a:lnTo>
                <a:lnTo>
                  <a:pt x="293319" y="273723"/>
                </a:lnTo>
                <a:lnTo>
                  <a:pt x="287489" y="268643"/>
                </a:lnTo>
                <a:lnTo>
                  <a:pt x="283298" y="274993"/>
                </a:lnTo>
                <a:lnTo>
                  <a:pt x="281317" y="282613"/>
                </a:lnTo>
                <a:lnTo>
                  <a:pt x="278142" y="290233"/>
                </a:lnTo>
                <a:lnTo>
                  <a:pt x="270319" y="294043"/>
                </a:lnTo>
                <a:lnTo>
                  <a:pt x="261162" y="291503"/>
                </a:lnTo>
                <a:lnTo>
                  <a:pt x="254101" y="295313"/>
                </a:lnTo>
                <a:lnTo>
                  <a:pt x="248450" y="299123"/>
                </a:lnTo>
                <a:lnTo>
                  <a:pt x="243509" y="304203"/>
                </a:lnTo>
                <a:lnTo>
                  <a:pt x="238366" y="315633"/>
                </a:lnTo>
                <a:lnTo>
                  <a:pt x="233718" y="325793"/>
                </a:lnTo>
                <a:lnTo>
                  <a:pt x="228879" y="337223"/>
                </a:lnTo>
                <a:lnTo>
                  <a:pt x="223126" y="347383"/>
                </a:lnTo>
                <a:lnTo>
                  <a:pt x="211353" y="348653"/>
                </a:lnTo>
                <a:lnTo>
                  <a:pt x="206235" y="356273"/>
                </a:lnTo>
                <a:lnTo>
                  <a:pt x="202311" y="366433"/>
                </a:lnTo>
                <a:lnTo>
                  <a:pt x="194157" y="370243"/>
                </a:lnTo>
                <a:lnTo>
                  <a:pt x="198450" y="377863"/>
                </a:lnTo>
                <a:lnTo>
                  <a:pt x="190195" y="379133"/>
                </a:lnTo>
                <a:lnTo>
                  <a:pt x="185445" y="384213"/>
                </a:lnTo>
                <a:lnTo>
                  <a:pt x="180505" y="389293"/>
                </a:lnTo>
                <a:lnTo>
                  <a:pt x="171640" y="391833"/>
                </a:lnTo>
                <a:lnTo>
                  <a:pt x="172707" y="395643"/>
                </a:lnTo>
                <a:lnTo>
                  <a:pt x="172707" y="398183"/>
                </a:lnTo>
                <a:lnTo>
                  <a:pt x="174853" y="398183"/>
                </a:lnTo>
                <a:lnTo>
                  <a:pt x="179146" y="403263"/>
                </a:lnTo>
                <a:lnTo>
                  <a:pt x="174853" y="403263"/>
                </a:lnTo>
                <a:lnTo>
                  <a:pt x="173774" y="409613"/>
                </a:lnTo>
                <a:lnTo>
                  <a:pt x="166268" y="403263"/>
                </a:lnTo>
                <a:lnTo>
                  <a:pt x="166268" y="401993"/>
                </a:lnTo>
                <a:lnTo>
                  <a:pt x="162610" y="399453"/>
                </a:lnTo>
                <a:lnTo>
                  <a:pt x="161175" y="403263"/>
                </a:lnTo>
                <a:lnTo>
                  <a:pt x="159334" y="407073"/>
                </a:lnTo>
                <a:lnTo>
                  <a:pt x="154470" y="408343"/>
                </a:lnTo>
                <a:lnTo>
                  <a:pt x="164122" y="414693"/>
                </a:lnTo>
                <a:lnTo>
                  <a:pt x="158762" y="417233"/>
                </a:lnTo>
                <a:lnTo>
                  <a:pt x="157683" y="415963"/>
                </a:lnTo>
                <a:lnTo>
                  <a:pt x="153593" y="433743"/>
                </a:lnTo>
                <a:lnTo>
                  <a:pt x="142671" y="441363"/>
                </a:lnTo>
                <a:lnTo>
                  <a:pt x="131737" y="450253"/>
                </a:lnTo>
                <a:lnTo>
                  <a:pt x="127647" y="466763"/>
                </a:lnTo>
                <a:lnTo>
                  <a:pt x="124650" y="462953"/>
                </a:lnTo>
                <a:lnTo>
                  <a:pt x="124574" y="465493"/>
                </a:lnTo>
                <a:lnTo>
                  <a:pt x="123875" y="468033"/>
                </a:lnTo>
                <a:lnTo>
                  <a:pt x="119075" y="465493"/>
                </a:lnTo>
                <a:lnTo>
                  <a:pt x="111607" y="464223"/>
                </a:lnTo>
                <a:lnTo>
                  <a:pt x="110896" y="469303"/>
                </a:lnTo>
                <a:lnTo>
                  <a:pt x="113182" y="476923"/>
                </a:lnTo>
                <a:lnTo>
                  <a:pt x="114782" y="483273"/>
                </a:lnTo>
                <a:lnTo>
                  <a:pt x="116928" y="485813"/>
                </a:lnTo>
                <a:lnTo>
                  <a:pt x="110490" y="490893"/>
                </a:lnTo>
                <a:lnTo>
                  <a:pt x="107302" y="485813"/>
                </a:lnTo>
                <a:lnTo>
                  <a:pt x="109143" y="490893"/>
                </a:lnTo>
                <a:lnTo>
                  <a:pt x="111391" y="494703"/>
                </a:lnTo>
                <a:lnTo>
                  <a:pt x="109410" y="492163"/>
                </a:lnTo>
                <a:lnTo>
                  <a:pt x="94119" y="501053"/>
                </a:lnTo>
                <a:lnTo>
                  <a:pt x="81927" y="515023"/>
                </a:lnTo>
                <a:lnTo>
                  <a:pt x="70345" y="530263"/>
                </a:lnTo>
                <a:lnTo>
                  <a:pt x="56857" y="544233"/>
                </a:lnTo>
                <a:lnTo>
                  <a:pt x="61137" y="546773"/>
                </a:lnTo>
                <a:lnTo>
                  <a:pt x="56857" y="550583"/>
                </a:lnTo>
                <a:lnTo>
                  <a:pt x="55778" y="560743"/>
                </a:lnTo>
                <a:lnTo>
                  <a:pt x="47193" y="559473"/>
                </a:lnTo>
                <a:lnTo>
                  <a:pt x="43891" y="560743"/>
                </a:lnTo>
                <a:lnTo>
                  <a:pt x="44919" y="567093"/>
                </a:lnTo>
                <a:lnTo>
                  <a:pt x="47345" y="572173"/>
                </a:lnTo>
                <a:lnTo>
                  <a:pt x="50419" y="584873"/>
                </a:lnTo>
                <a:lnTo>
                  <a:pt x="38595" y="580567"/>
                </a:lnTo>
                <a:lnTo>
                  <a:pt x="38569" y="583603"/>
                </a:lnTo>
                <a:lnTo>
                  <a:pt x="39827" y="589953"/>
                </a:lnTo>
                <a:lnTo>
                  <a:pt x="39674" y="596303"/>
                </a:lnTo>
                <a:lnTo>
                  <a:pt x="35394" y="600113"/>
                </a:lnTo>
                <a:lnTo>
                  <a:pt x="29425" y="601383"/>
                </a:lnTo>
                <a:lnTo>
                  <a:pt x="26352" y="616623"/>
                </a:lnTo>
                <a:lnTo>
                  <a:pt x="20383" y="615353"/>
                </a:lnTo>
                <a:lnTo>
                  <a:pt x="21450" y="616623"/>
                </a:lnTo>
                <a:lnTo>
                  <a:pt x="14046" y="620433"/>
                </a:lnTo>
                <a:lnTo>
                  <a:pt x="11264" y="626783"/>
                </a:lnTo>
                <a:lnTo>
                  <a:pt x="8483" y="634403"/>
                </a:lnTo>
                <a:lnTo>
                  <a:pt x="1066" y="638213"/>
                </a:lnTo>
                <a:lnTo>
                  <a:pt x="698" y="638213"/>
                </a:lnTo>
                <a:lnTo>
                  <a:pt x="25742" y="683933"/>
                </a:lnTo>
                <a:lnTo>
                  <a:pt x="72948" y="713143"/>
                </a:lnTo>
                <a:lnTo>
                  <a:pt x="119075" y="725843"/>
                </a:lnTo>
                <a:lnTo>
                  <a:pt x="129794" y="702983"/>
                </a:lnTo>
                <a:lnTo>
                  <a:pt x="133908" y="695363"/>
                </a:lnTo>
                <a:lnTo>
                  <a:pt x="137706" y="687743"/>
                </a:lnTo>
                <a:lnTo>
                  <a:pt x="141605" y="680123"/>
                </a:lnTo>
                <a:lnTo>
                  <a:pt x="179146" y="661073"/>
                </a:lnTo>
                <a:lnTo>
                  <a:pt x="182359" y="657263"/>
                </a:lnTo>
                <a:lnTo>
                  <a:pt x="187731" y="649643"/>
                </a:lnTo>
                <a:lnTo>
                  <a:pt x="192100" y="643293"/>
                </a:lnTo>
                <a:lnTo>
                  <a:pt x="196977" y="636943"/>
                </a:lnTo>
                <a:lnTo>
                  <a:pt x="202057" y="630593"/>
                </a:lnTo>
                <a:lnTo>
                  <a:pt x="207035" y="624243"/>
                </a:lnTo>
                <a:lnTo>
                  <a:pt x="212471" y="616623"/>
                </a:lnTo>
                <a:lnTo>
                  <a:pt x="217500" y="610273"/>
                </a:lnTo>
                <a:lnTo>
                  <a:pt x="222123" y="603923"/>
                </a:lnTo>
                <a:lnTo>
                  <a:pt x="226339" y="597573"/>
                </a:lnTo>
                <a:lnTo>
                  <a:pt x="236004" y="586143"/>
                </a:lnTo>
                <a:lnTo>
                  <a:pt x="235572" y="584873"/>
                </a:lnTo>
                <a:lnTo>
                  <a:pt x="231711" y="573443"/>
                </a:lnTo>
                <a:lnTo>
                  <a:pt x="248348" y="568363"/>
                </a:lnTo>
                <a:lnTo>
                  <a:pt x="254533" y="560743"/>
                </a:lnTo>
                <a:lnTo>
                  <a:pt x="258660" y="555663"/>
                </a:lnTo>
                <a:lnTo>
                  <a:pt x="268363" y="542963"/>
                </a:lnTo>
                <a:lnTo>
                  <a:pt x="283197" y="535343"/>
                </a:lnTo>
                <a:lnTo>
                  <a:pt x="275691" y="527723"/>
                </a:lnTo>
                <a:lnTo>
                  <a:pt x="278904" y="523913"/>
                </a:lnTo>
                <a:lnTo>
                  <a:pt x="283197" y="527723"/>
                </a:lnTo>
                <a:lnTo>
                  <a:pt x="286410" y="527723"/>
                </a:lnTo>
                <a:lnTo>
                  <a:pt x="289521" y="523913"/>
                </a:lnTo>
                <a:lnTo>
                  <a:pt x="311302" y="497243"/>
                </a:lnTo>
                <a:lnTo>
                  <a:pt x="313359" y="494703"/>
                </a:lnTo>
                <a:lnTo>
                  <a:pt x="316433" y="490893"/>
                </a:lnTo>
                <a:lnTo>
                  <a:pt x="334873" y="468033"/>
                </a:lnTo>
                <a:lnTo>
                  <a:pt x="335889" y="466763"/>
                </a:lnTo>
                <a:lnTo>
                  <a:pt x="362292" y="438823"/>
                </a:lnTo>
                <a:lnTo>
                  <a:pt x="392620" y="417233"/>
                </a:lnTo>
                <a:lnTo>
                  <a:pt x="398246" y="417233"/>
                </a:lnTo>
                <a:lnTo>
                  <a:pt x="403885" y="413423"/>
                </a:lnTo>
                <a:lnTo>
                  <a:pt x="409511" y="410883"/>
                </a:lnTo>
                <a:lnTo>
                  <a:pt x="415137" y="409613"/>
                </a:lnTo>
                <a:lnTo>
                  <a:pt x="418426" y="396913"/>
                </a:lnTo>
                <a:lnTo>
                  <a:pt x="424535" y="386753"/>
                </a:lnTo>
                <a:lnTo>
                  <a:pt x="432638" y="376593"/>
                </a:lnTo>
                <a:lnTo>
                  <a:pt x="441960" y="368973"/>
                </a:lnTo>
                <a:lnTo>
                  <a:pt x="441960" y="370243"/>
                </a:lnTo>
                <a:lnTo>
                  <a:pt x="442823" y="368973"/>
                </a:lnTo>
                <a:lnTo>
                  <a:pt x="446252" y="363893"/>
                </a:lnTo>
                <a:lnTo>
                  <a:pt x="447319" y="363893"/>
                </a:lnTo>
                <a:lnTo>
                  <a:pt x="448398" y="365163"/>
                </a:lnTo>
                <a:lnTo>
                  <a:pt x="448398" y="366433"/>
                </a:lnTo>
                <a:lnTo>
                  <a:pt x="449287" y="363893"/>
                </a:lnTo>
                <a:lnTo>
                  <a:pt x="451065" y="358813"/>
                </a:lnTo>
                <a:lnTo>
                  <a:pt x="457644" y="353733"/>
                </a:lnTo>
                <a:lnTo>
                  <a:pt x="466051" y="351193"/>
                </a:lnTo>
                <a:lnTo>
                  <a:pt x="474141" y="348653"/>
                </a:lnTo>
                <a:lnTo>
                  <a:pt x="474141" y="349923"/>
                </a:lnTo>
                <a:lnTo>
                  <a:pt x="475513" y="348653"/>
                </a:lnTo>
                <a:lnTo>
                  <a:pt x="505574" y="320713"/>
                </a:lnTo>
                <a:lnTo>
                  <a:pt x="531228" y="294043"/>
                </a:lnTo>
                <a:lnTo>
                  <a:pt x="534885" y="290233"/>
                </a:lnTo>
                <a:lnTo>
                  <a:pt x="553275" y="273723"/>
                </a:lnTo>
                <a:lnTo>
                  <a:pt x="566013" y="262293"/>
                </a:lnTo>
                <a:lnTo>
                  <a:pt x="568058" y="261023"/>
                </a:lnTo>
                <a:lnTo>
                  <a:pt x="580351" y="253403"/>
                </a:lnTo>
                <a:lnTo>
                  <a:pt x="602869" y="239433"/>
                </a:lnTo>
                <a:lnTo>
                  <a:pt x="608431" y="238163"/>
                </a:lnTo>
                <a:lnTo>
                  <a:pt x="614006" y="236893"/>
                </a:lnTo>
                <a:lnTo>
                  <a:pt x="623519" y="231813"/>
                </a:lnTo>
                <a:lnTo>
                  <a:pt x="631837" y="225463"/>
                </a:lnTo>
                <a:lnTo>
                  <a:pt x="636130" y="220383"/>
                </a:lnTo>
                <a:lnTo>
                  <a:pt x="639343" y="216573"/>
                </a:lnTo>
                <a:lnTo>
                  <a:pt x="643420" y="212763"/>
                </a:lnTo>
                <a:lnTo>
                  <a:pt x="647484" y="208953"/>
                </a:lnTo>
                <a:lnTo>
                  <a:pt x="656234" y="202603"/>
                </a:lnTo>
                <a:lnTo>
                  <a:pt x="666191" y="196253"/>
                </a:lnTo>
                <a:lnTo>
                  <a:pt x="677964" y="192443"/>
                </a:lnTo>
                <a:lnTo>
                  <a:pt x="687070" y="184823"/>
                </a:lnTo>
                <a:lnTo>
                  <a:pt x="704113" y="168313"/>
                </a:lnTo>
                <a:lnTo>
                  <a:pt x="720953" y="151803"/>
                </a:lnTo>
                <a:lnTo>
                  <a:pt x="727570" y="142913"/>
                </a:lnTo>
                <a:lnTo>
                  <a:pt x="729449" y="140373"/>
                </a:lnTo>
                <a:lnTo>
                  <a:pt x="716584" y="134023"/>
                </a:lnTo>
                <a:lnTo>
                  <a:pt x="728560" y="123863"/>
                </a:lnTo>
                <a:lnTo>
                  <a:pt x="740041" y="118783"/>
                </a:lnTo>
                <a:lnTo>
                  <a:pt x="750519" y="112433"/>
                </a:lnTo>
                <a:lnTo>
                  <a:pt x="755510" y="106083"/>
                </a:lnTo>
                <a:lnTo>
                  <a:pt x="759485" y="101003"/>
                </a:lnTo>
                <a:lnTo>
                  <a:pt x="760564" y="104813"/>
                </a:lnTo>
                <a:lnTo>
                  <a:pt x="761415" y="101003"/>
                </a:lnTo>
                <a:lnTo>
                  <a:pt x="761644" y="99733"/>
                </a:lnTo>
                <a:lnTo>
                  <a:pt x="762342" y="95923"/>
                </a:lnTo>
                <a:lnTo>
                  <a:pt x="762571" y="94653"/>
                </a:lnTo>
                <a:lnTo>
                  <a:pt x="771575" y="89573"/>
                </a:lnTo>
                <a:lnTo>
                  <a:pt x="795959" y="92113"/>
                </a:lnTo>
                <a:lnTo>
                  <a:pt x="797039" y="93383"/>
                </a:lnTo>
                <a:lnTo>
                  <a:pt x="798106" y="92113"/>
                </a:lnTo>
                <a:lnTo>
                  <a:pt x="795959" y="90843"/>
                </a:lnTo>
                <a:lnTo>
                  <a:pt x="791667" y="89573"/>
                </a:lnTo>
                <a:lnTo>
                  <a:pt x="792746" y="85763"/>
                </a:lnTo>
                <a:lnTo>
                  <a:pt x="791667" y="78143"/>
                </a:lnTo>
                <a:lnTo>
                  <a:pt x="794893" y="75603"/>
                </a:lnTo>
                <a:lnTo>
                  <a:pt x="799185" y="79413"/>
                </a:lnTo>
                <a:lnTo>
                  <a:pt x="802932" y="75603"/>
                </a:lnTo>
                <a:lnTo>
                  <a:pt x="804189" y="74333"/>
                </a:lnTo>
                <a:lnTo>
                  <a:pt x="805434" y="73063"/>
                </a:lnTo>
                <a:lnTo>
                  <a:pt x="806691" y="71793"/>
                </a:lnTo>
                <a:lnTo>
                  <a:pt x="814197" y="78143"/>
                </a:lnTo>
                <a:lnTo>
                  <a:pt x="812723" y="73063"/>
                </a:lnTo>
                <a:lnTo>
                  <a:pt x="812266" y="71793"/>
                </a:lnTo>
                <a:lnTo>
                  <a:pt x="810450" y="66713"/>
                </a:lnTo>
                <a:lnTo>
                  <a:pt x="810577" y="61633"/>
                </a:lnTo>
                <a:lnTo>
                  <a:pt x="816343" y="61633"/>
                </a:lnTo>
                <a:lnTo>
                  <a:pt x="812203" y="56553"/>
                </a:lnTo>
                <a:lnTo>
                  <a:pt x="812190" y="54013"/>
                </a:lnTo>
                <a:lnTo>
                  <a:pt x="813181" y="51473"/>
                </a:lnTo>
                <a:lnTo>
                  <a:pt x="812622" y="50203"/>
                </a:lnTo>
                <a:lnTo>
                  <a:pt x="812050" y="48933"/>
                </a:lnTo>
                <a:lnTo>
                  <a:pt x="813130" y="50203"/>
                </a:lnTo>
                <a:lnTo>
                  <a:pt x="817422" y="51473"/>
                </a:lnTo>
                <a:lnTo>
                  <a:pt x="819569" y="48933"/>
                </a:lnTo>
                <a:lnTo>
                  <a:pt x="820635" y="47663"/>
                </a:lnTo>
                <a:lnTo>
                  <a:pt x="821893" y="46393"/>
                </a:lnTo>
                <a:lnTo>
                  <a:pt x="828141" y="4004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9345" y="1153013"/>
            <a:ext cx="8705850" cy="288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30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0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-525" dirty="0">
                <a:solidFill>
                  <a:srgbClr val="FFFFFF"/>
                </a:solidFill>
                <a:latin typeface="Lucida Sans"/>
                <a:cs typeface="Lucida Sans"/>
              </a:rPr>
              <a:t>m</a:t>
            </a:r>
            <a:r>
              <a:rPr sz="2700" spc="-175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700" spc="-204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35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0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ss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204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525" dirty="0">
                <a:solidFill>
                  <a:srgbClr val="FFFFFF"/>
                </a:solidFill>
                <a:latin typeface="Lucida Sans"/>
                <a:cs typeface="Lucida Sans"/>
              </a:rPr>
              <a:t>m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oun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00" spc="-50" dirty="0">
                <a:solidFill>
                  <a:srgbClr val="FFFFFF"/>
                </a:solidFill>
                <a:latin typeface="Lucida Sans"/>
                <a:cs typeface="Lucida Sans"/>
              </a:rPr>
              <a:t>e  </a:t>
            </a:r>
            <a:r>
              <a:rPr sz="2700" spc="-180" dirty="0">
                <a:solidFill>
                  <a:srgbClr val="FFFFFF"/>
                </a:solidFill>
                <a:latin typeface="Lucida Sans"/>
                <a:cs typeface="Lucida Sans"/>
              </a:rPr>
              <a:t>customer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Lucida Sans"/>
                <a:cs typeface="Lucida Sans"/>
              </a:rPr>
              <a:t>“Atliq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Lucida Sans"/>
                <a:cs typeface="Lucida Sans"/>
              </a:rPr>
              <a:t>Exclusive”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Lucida Sans"/>
                <a:cs typeface="Lucida Sans"/>
              </a:rPr>
              <a:t>for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each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54" dirty="0">
                <a:solidFill>
                  <a:srgbClr val="FFFFFF"/>
                </a:solidFill>
                <a:latin typeface="Lucida Sans"/>
                <a:cs typeface="Lucida Sans"/>
              </a:rPr>
              <a:t>month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.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35" dirty="0">
                <a:solidFill>
                  <a:srgbClr val="FFFFFF"/>
                </a:solidFill>
                <a:latin typeface="Lucida Sans"/>
                <a:cs typeface="Lucida Sans"/>
              </a:rPr>
              <a:t>This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Lucida Sans"/>
                <a:cs typeface="Lucida Sans"/>
              </a:rPr>
              <a:t>analysis </a:t>
            </a:r>
            <a:r>
              <a:rPr sz="270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204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00" spc="-175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225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225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00" spc="-135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35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04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25" dirty="0">
                <a:solidFill>
                  <a:srgbClr val="FFFFFF"/>
                </a:solidFill>
                <a:latin typeface="Lucida Sans"/>
                <a:cs typeface="Lucida Sans"/>
              </a:rPr>
              <a:t>w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00" spc="-13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hi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00" spc="165" dirty="0">
                <a:solidFill>
                  <a:srgbClr val="FFFFFF"/>
                </a:solidFill>
                <a:latin typeface="Lucida Sans"/>
                <a:cs typeface="Lucida Sans"/>
              </a:rPr>
              <a:t>-</a:t>
            </a:r>
            <a:r>
              <a:rPr sz="2700" spc="-175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35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-525" dirty="0">
                <a:solidFill>
                  <a:srgbClr val="FFFFFF"/>
                </a:solidFill>
                <a:latin typeface="Lucida Sans"/>
                <a:cs typeface="Lucida Sans"/>
              </a:rPr>
              <a:t>m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525" dirty="0">
                <a:solidFill>
                  <a:srgbClr val="FFFFFF"/>
                </a:solidFill>
                <a:latin typeface="Lucida Sans"/>
                <a:cs typeface="Lucida Sans"/>
              </a:rPr>
              <a:t>m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00" spc="-160" dirty="0">
                <a:solidFill>
                  <a:srgbClr val="FFFFFF"/>
                </a:solidFill>
                <a:latin typeface="Lucida Sans"/>
                <a:cs typeface="Lucida Sans"/>
              </a:rPr>
              <a:t>s  </a:t>
            </a:r>
            <a:r>
              <a:rPr sz="27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00" spc="-13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225" dirty="0">
                <a:solidFill>
                  <a:srgbClr val="FFFFFF"/>
                </a:solidFill>
                <a:latin typeface="Lucida Sans"/>
                <a:cs typeface="Lucida Sans"/>
              </a:rPr>
              <a:t>k</a:t>
            </a:r>
            <a:r>
              <a:rPr sz="270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isi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s.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29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0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204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Lucida Sans"/>
                <a:cs typeface="Lucida Sans"/>
              </a:rPr>
              <a:t>s 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0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00" spc="-204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700" spc="-525" dirty="0">
                <a:solidFill>
                  <a:srgbClr val="FFFFFF"/>
                </a:solidFill>
                <a:latin typeface="Lucida Sans"/>
                <a:cs typeface="Lucida Sans"/>
              </a:rPr>
              <a:t>m</a:t>
            </a:r>
            <a:r>
              <a:rPr sz="270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00" spc="-21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00" spc="-30" dirty="0">
                <a:solidFill>
                  <a:srgbClr val="FFFFFF"/>
                </a:solidFill>
                <a:latin typeface="Lucida Sans"/>
                <a:cs typeface="Lucida Sans"/>
              </a:rPr>
              <a:t>:</a:t>
            </a:r>
            <a:endParaRPr sz="27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-90" dirty="0">
                <a:solidFill>
                  <a:srgbClr val="A6A6A6"/>
                </a:solidFill>
                <a:latin typeface="Lucida Sans"/>
                <a:cs typeface="Lucida Sans"/>
              </a:rPr>
              <a:t>M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on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-210" dirty="0">
                <a:solidFill>
                  <a:srgbClr val="A6A6A6"/>
                </a:solidFill>
                <a:latin typeface="Lucida Sans"/>
                <a:cs typeface="Lucida Sans"/>
              </a:rPr>
              <a:t>h</a:t>
            </a:r>
            <a:r>
              <a:rPr sz="2700" spc="-65" dirty="0">
                <a:solidFill>
                  <a:srgbClr val="A6A6A6"/>
                </a:solidFill>
                <a:latin typeface="Lucida Sans"/>
                <a:cs typeface="Lucida Sans"/>
              </a:rPr>
              <a:t>,</a:t>
            </a:r>
            <a:r>
              <a:rPr sz="2700" spc="-15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15" dirty="0">
                <a:solidFill>
                  <a:srgbClr val="A6A6A6"/>
                </a:solidFill>
                <a:latin typeface="Lucida Sans"/>
                <a:cs typeface="Lucida Sans"/>
              </a:rPr>
              <a:t>Y</a:t>
            </a:r>
            <a:r>
              <a:rPr sz="2700" spc="-70" dirty="0">
                <a:solidFill>
                  <a:srgbClr val="A6A6A6"/>
                </a:solidFill>
                <a:latin typeface="Lucida Sans"/>
                <a:cs typeface="Lucida Sans"/>
              </a:rPr>
              <a:t>e</a:t>
            </a:r>
            <a:r>
              <a:rPr sz="2700" spc="5" dirty="0">
                <a:solidFill>
                  <a:srgbClr val="A6A6A6"/>
                </a:solidFill>
                <a:latin typeface="Lucida Sans"/>
                <a:cs typeface="Lucida Sans"/>
              </a:rPr>
              <a:t>a</a:t>
            </a:r>
            <a:r>
              <a:rPr sz="2700" spc="-80" dirty="0">
                <a:solidFill>
                  <a:srgbClr val="A6A6A6"/>
                </a:solidFill>
                <a:latin typeface="Lucida Sans"/>
                <a:cs typeface="Lucida Sans"/>
              </a:rPr>
              <a:t>r</a:t>
            </a:r>
            <a:r>
              <a:rPr sz="2700" spc="-65" dirty="0">
                <a:solidFill>
                  <a:srgbClr val="A6A6A6"/>
                </a:solidFill>
                <a:latin typeface="Lucida Sans"/>
                <a:cs typeface="Lucida Sans"/>
              </a:rPr>
              <a:t>,</a:t>
            </a:r>
            <a:r>
              <a:rPr sz="2700" spc="-15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-30" dirty="0">
                <a:solidFill>
                  <a:srgbClr val="A6A6A6"/>
                </a:solidFill>
                <a:latin typeface="Lucida Sans"/>
                <a:cs typeface="Lucida Sans"/>
              </a:rPr>
              <a:t>G</a:t>
            </a:r>
            <a:r>
              <a:rPr sz="2700" spc="-80" dirty="0">
                <a:solidFill>
                  <a:srgbClr val="A6A6A6"/>
                </a:solidFill>
                <a:latin typeface="Lucida Sans"/>
                <a:cs typeface="Lucida Sans"/>
              </a:rPr>
              <a:t>r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00" spc="-210" dirty="0">
                <a:solidFill>
                  <a:srgbClr val="A6A6A6"/>
                </a:solidFill>
                <a:latin typeface="Lucida Sans"/>
                <a:cs typeface="Lucida Sans"/>
              </a:rPr>
              <a:t>ss</a:t>
            </a:r>
            <a:r>
              <a:rPr sz="2700" spc="-15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114" dirty="0">
                <a:solidFill>
                  <a:srgbClr val="A6A6A6"/>
                </a:solidFill>
                <a:latin typeface="Lucida Sans"/>
                <a:cs typeface="Lucida Sans"/>
              </a:rPr>
              <a:t>S</a:t>
            </a:r>
            <a:r>
              <a:rPr sz="2700" spc="5" dirty="0">
                <a:solidFill>
                  <a:srgbClr val="A6A6A6"/>
                </a:solidFill>
                <a:latin typeface="Lucida Sans"/>
                <a:cs typeface="Lucida Sans"/>
              </a:rPr>
              <a:t>a</a:t>
            </a:r>
            <a:r>
              <a:rPr sz="2700" spc="-204" dirty="0">
                <a:solidFill>
                  <a:srgbClr val="A6A6A6"/>
                </a:solidFill>
                <a:latin typeface="Lucida Sans"/>
                <a:cs typeface="Lucida Sans"/>
              </a:rPr>
              <a:t>l</a:t>
            </a:r>
            <a:r>
              <a:rPr sz="2700" spc="-70" dirty="0">
                <a:solidFill>
                  <a:srgbClr val="A6A6A6"/>
                </a:solidFill>
                <a:latin typeface="Lucida Sans"/>
                <a:cs typeface="Lucida Sans"/>
              </a:rPr>
              <a:t>e</a:t>
            </a:r>
            <a:r>
              <a:rPr sz="2700" spc="-210" dirty="0">
                <a:solidFill>
                  <a:srgbClr val="A6A6A6"/>
                </a:solidFill>
                <a:latin typeface="Lucida Sans"/>
                <a:cs typeface="Lucida Sans"/>
              </a:rPr>
              <a:t>s</a:t>
            </a:r>
            <a:r>
              <a:rPr sz="2700" spc="-15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120" dirty="0">
                <a:solidFill>
                  <a:srgbClr val="A6A6A6"/>
                </a:solidFill>
                <a:latin typeface="Lucida Sans"/>
                <a:cs typeface="Lucida Sans"/>
              </a:rPr>
              <a:t>A</a:t>
            </a:r>
            <a:r>
              <a:rPr sz="2700" spc="-525" dirty="0">
                <a:solidFill>
                  <a:srgbClr val="A6A6A6"/>
                </a:solidFill>
                <a:latin typeface="Lucida Sans"/>
                <a:cs typeface="Lucida Sans"/>
              </a:rPr>
              <a:t>m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oun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endParaRPr sz="2700">
              <a:latin typeface="Lucida Sans"/>
              <a:cs typeface="Lucida San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35422" y="479662"/>
            <a:ext cx="1750060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560" dirty="0">
                <a:solidFill>
                  <a:srgbClr val="FFD32D"/>
                </a:solidFill>
                <a:latin typeface="Cambria"/>
                <a:cs typeface="Cambria"/>
              </a:rPr>
              <a:t>R</a:t>
            </a:r>
            <a:r>
              <a:rPr sz="3750" spc="-740" dirty="0">
                <a:solidFill>
                  <a:srgbClr val="FFD32D"/>
                </a:solidFill>
                <a:latin typeface="Cambria"/>
                <a:cs typeface="Cambria"/>
              </a:rPr>
              <a:t>E</a:t>
            </a:r>
            <a:r>
              <a:rPr sz="3750" spc="-615" dirty="0">
                <a:solidFill>
                  <a:srgbClr val="FFD32D"/>
                </a:solidFill>
                <a:latin typeface="Cambria"/>
                <a:cs typeface="Cambria"/>
              </a:rPr>
              <a:t>Q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40" dirty="0">
                <a:solidFill>
                  <a:srgbClr val="FFD32D"/>
                </a:solidFill>
                <a:latin typeface="Cambria"/>
                <a:cs typeface="Cambria"/>
              </a:rPr>
              <a:t>E</a:t>
            </a:r>
            <a:r>
              <a:rPr sz="3750" spc="-365" dirty="0">
                <a:solidFill>
                  <a:srgbClr val="FFD32D"/>
                </a:solidFill>
                <a:latin typeface="Cambria"/>
                <a:cs typeface="Cambria"/>
              </a:rPr>
              <a:t>S</a:t>
            </a:r>
            <a:r>
              <a:rPr sz="3750" spc="-750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r>
              <a:rPr sz="3750" spc="20" dirty="0">
                <a:solidFill>
                  <a:srgbClr val="FFD32D"/>
                </a:solidFill>
                <a:latin typeface="Cambria"/>
                <a:cs typeface="Cambria"/>
              </a:rPr>
              <a:t> </a:t>
            </a:r>
            <a:r>
              <a:rPr sz="3750" spc="-720" dirty="0">
                <a:solidFill>
                  <a:srgbClr val="FFD32D"/>
                </a:solidFill>
                <a:latin typeface="Cambria"/>
                <a:cs typeface="Cambria"/>
              </a:rPr>
              <a:t>7</a:t>
            </a:r>
            <a:endParaRPr sz="375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5422" y="5166612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625" dirty="0">
                <a:solidFill>
                  <a:srgbClr val="FFD32D"/>
                </a:solidFill>
                <a:latin typeface="Cambria"/>
                <a:cs typeface="Cambria"/>
              </a:rPr>
              <a:t>O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55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r>
              <a:rPr sz="3750" spc="-405" dirty="0">
                <a:solidFill>
                  <a:srgbClr val="FFD32D"/>
                </a:solidFill>
                <a:latin typeface="Cambria"/>
                <a:cs typeface="Cambria"/>
              </a:rPr>
              <a:t>P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50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endParaRPr sz="37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9811" y="1028700"/>
            <a:ext cx="13706474" cy="5483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995" y="8255397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995" y="8741172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0733" y="7931535"/>
            <a:ext cx="16003905" cy="148272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Atliq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Exclusive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experienced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Lucida Sans"/>
                <a:cs typeface="Lucida Sans"/>
              </a:rPr>
              <a:t>its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highest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sales </a:t>
            </a:r>
            <a:r>
              <a:rPr sz="2350" spc="-190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November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2020,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75" dirty="0">
                <a:solidFill>
                  <a:srgbClr val="FFFFFF"/>
                </a:solidFill>
                <a:latin typeface="Lucida Sans"/>
                <a:cs typeface="Lucida Sans"/>
              </a:rPr>
              <a:t>whereas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65" dirty="0">
                <a:solidFill>
                  <a:srgbClr val="FFFFFF"/>
                </a:solidFill>
                <a:latin typeface="Lucida Sans"/>
                <a:cs typeface="Lucida Sans"/>
              </a:rPr>
              <a:t>March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50" dirty="0">
                <a:solidFill>
                  <a:srgbClr val="FFFFFF"/>
                </a:solidFill>
                <a:latin typeface="Lucida Sans"/>
                <a:cs typeface="Lucida Sans"/>
              </a:rPr>
              <a:t>2020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Lucida Sans"/>
                <a:cs typeface="Lucida Sans"/>
              </a:rPr>
              <a:t>recorded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lowest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sales.</a:t>
            </a:r>
            <a:endParaRPr sz="2350">
              <a:latin typeface="Lucida Sans"/>
              <a:cs typeface="Lucida Sans"/>
            </a:endParaRPr>
          </a:p>
          <a:p>
            <a:pPr marL="12700" marR="5080">
              <a:lnSpc>
                <a:spcPct val="135600"/>
              </a:lnSpc>
            </a:pPr>
            <a:r>
              <a:rPr sz="2350" spc="-16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decline </a:t>
            </a:r>
            <a:r>
              <a:rPr sz="2350" spc="-19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sales </a:t>
            </a:r>
            <a:r>
              <a:rPr sz="2350" spc="-75" dirty="0">
                <a:solidFill>
                  <a:srgbClr val="FFFFFF"/>
                </a:solidFill>
                <a:latin typeface="Lucida Sans"/>
                <a:cs typeface="Lucida Sans"/>
              </a:rPr>
              <a:t>between </a:t>
            </a:r>
            <a:r>
              <a:rPr sz="2350" spc="-65" dirty="0">
                <a:solidFill>
                  <a:srgbClr val="FFFFFF"/>
                </a:solidFill>
                <a:latin typeface="Lucida Sans"/>
                <a:cs typeface="Lucida Sans"/>
              </a:rPr>
              <a:t>March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and August </a:t>
            </a:r>
            <a:r>
              <a:rPr sz="2350" spc="-65" dirty="0">
                <a:solidFill>
                  <a:srgbClr val="FFFFFF"/>
                </a:solidFill>
                <a:latin typeface="Lucida Sans"/>
                <a:cs typeface="Lucida Sans"/>
              </a:rPr>
              <a:t>can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be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attributed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to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350" spc="-140" dirty="0">
                <a:solidFill>
                  <a:srgbClr val="FFFFFF"/>
                </a:solidFill>
                <a:latin typeface="Lucida Sans"/>
                <a:cs typeface="Lucida Sans"/>
              </a:rPr>
              <a:t>impact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of COVID-19. </a:t>
            </a:r>
            <a:r>
              <a:rPr sz="2350" spc="-45" dirty="0">
                <a:solidFill>
                  <a:srgbClr val="FFFFFF"/>
                </a:solidFill>
                <a:latin typeface="Lucida Sans"/>
                <a:cs typeface="Lucida Sans"/>
              </a:rPr>
              <a:t>However, </a:t>
            </a:r>
            <a:r>
              <a:rPr sz="2350" spc="-85" dirty="0">
                <a:solidFill>
                  <a:srgbClr val="FFFFFF"/>
                </a:solidFill>
                <a:latin typeface="Lucida Sans"/>
                <a:cs typeface="Lucida Sans"/>
              </a:rPr>
              <a:t>there </a:t>
            </a:r>
            <a:r>
              <a:rPr sz="2350" spc="-185" dirty="0">
                <a:solidFill>
                  <a:srgbClr val="FFFFFF"/>
                </a:solidFill>
                <a:latin typeface="Lucida Sans"/>
                <a:cs typeface="Lucida Sans"/>
              </a:rPr>
              <a:t>is </a:t>
            </a:r>
            <a:r>
              <a:rPr sz="2350" spc="-235" dirty="0">
                <a:solidFill>
                  <a:srgbClr val="FFFFFF"/>
                </a:solidFill>
                <a:latin typeface="Lucida Sans"/>
                <a:cs typeface="Lucida Sans"/>
              </a:rPr>
              <a:t>optimism </a:t>
            </a:r>
            <a:r>
              <a:rPr sz="2350" spc="-7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Lucida Sans"/>
                <a:cs typeface="Lucida Sans"/>
              </a:rPr>
              <a:t>as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sales </a:t>
            </a:r>
            <a:r>
              <a:rPr sz="2350" spc="-35" dirty="0">
                <a:solidFill>
                  <a:srgbClr val="FFFFFF"/>
                </a:solidFill>
                <a:latin typeface="Lucida Sans"/>
                <a:cs typeface="Lucida Sans"/>
              </a:rPr>
              <a:t>have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consistently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rebounded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since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pandemic,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55" dirty="0">
                <a:solidFill>
                  <a:srgbClr val="FFFFFF"/>
                </a:solidFill>
                <a:latin typeface="Lucida Sans"/>
                <a:cs typeface="Lucida Sans"/>
              </a:rPr>
              <a:t>remaining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robust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40" dirty="0">
                <a:solidFill>
                  <a:srgbClr val="FFFFFF"/>
                </a:solidFill>
                <a:latin typeface="Lucida Sans"/>
                <a:cs typeface="Lucida Sans"/>
              </a:rPr>
              <a:t>surpassing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levels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 seen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90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55" dirty="0">
                <a:solidFill>
                  <a:srgbClr val="FFFFFF"/>
                </a:solidFill>
                <a:latin typeface="Lucida Sans"/>
                <a:cs typeface="Lucida Sans"/>
              </a:rPr>
              <a:t>2020.</a:t>
            </a:r>
            <a:endParaRPr sz="235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3997" y="7331411"/>
            <a:ext cx="15690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229" dirty="0">
                <a:solidFill>
                  <a:srgbClr val="FFD32D"/>
                </a:solidFill>
                <a:latin typeface="Cambria"/>
                <a:cs typeface="Cambria"/>
              </a:rPr>
              <a:t>I</a:t>
            </a:r>
            <a:r>
              <a:rPr sz="3750" spc="-525" dirty="0">
                <a:solidFill>
                  <a:srgbClr val="FFD32D"/>
                </a:solidFill>
                <a:latin typeface="Cambria"/>
                <a:cs typeface="Cambria"/>
              </a:rPr>
              <a:t>N</a:t>
            </a:r>
            <a:r>
              <a:rPr sz="3750" spc="-365" dirty="0">
                <a:solidFill>
                  <a:srgbClr val="FFD32D"/>
                </a:solidFill>
                <a:latin typeface="Cambria"/>
                <a:cs typeface="Cambria"/>
              </a:rPr>
              <a:t>S</a:t>
            </a:r>
            <a:r>
              <a:rPr sz="3750" spc="-229" dirty="0">
                <a:solidFill>
                  <a:srgbClr val="FFD32D"/>
                </a:solidFill>
                <a:latin typeface="Cambria"/>
                <a:cs typeface="Cambria"/>
              </a:rPr>
              <a:t>I</a:t>
            </a:r>
            <a:r>
              <a:rPr sz="3750" spc="-550" dirty="0">
                <a:solidFill>
                  <a:srgbClr val="FFD32D"/>
                </a:solidFill>
                <a:latin typeface="Cambria"/>
                <a:cs typeface="Cambria"/>
              </a:rPr>
              <a:t>G</a:t>
            </a:r>
            <a:r>
              <a:rPr sz="3750" spc="-680" dirty="0">
                <a:solidFill>
                  <a:srgbClr val="FFD32D"/>
                </a:solidFill>
                <a:latin typeface="Cambria"/>
                <a:cs typeface="Cambria"/>
              </a:rPr>
              <a:t>H</a:t>
            </a:r>
            <a:r>
              <a:rPr sz="3750" spc="-755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r>
              <a:rPr sz="3750" spc="-360" dirty="0">
                <a:solidFill>
                  <a:srgbClr val="FFD32D"/>
                </a:solidFill>
                <a:latin typeface="Cambria"/>
                <a:cs typeface="Cambria"/>
              </a:rPr>
              <a:t>S</a:t>
            </a:r>
            <a:endParaRPr sz="37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3976" y="5154612"/>
            <a:ext cx="2312035" cy="379095"/>
          </a:xfrm>
          <a:custGeom>
            <a:avLst/>
            <a:gdLst/>
            <a:ahLst/>
            <a:cxnLst/>
            <a:rect l="l" t="t" r="r" b="b"/>
            <a:pathLst>
              <a:path w="2312034" h="379095">
                <a:moveTo>
                  <a:pt x="131927" y="314337"/>
                </a:moveTo>
                <a:lnTo>
                  <a:pt x="129832" y="305244"/>
                </a:lnTo>
                <a:lnTo>
                  <a:pt x="124345" y="297675"/>
                </a:lnTo>
                <a:lnTo>
                  <a:pt x="116636" y="292938"/>
                </a:lnTo>
                <a:lnTo>
                  <a:pt x="107734" y="291414"/>
                </a:lnTo>
                <a:lnTo>
                  <a:pt x="98590" y="293535"/>
                </a:lnTo>
                <a:lnTo>
                  <a:pt x="55410" y="313563"/>
                </a:lnTo>
                <a:lnTo>
                  <a:pt x="13055" y="334213"/>
                </a:lnTo>
                <a:lnTo>
                  <a:pt x="0" y="356666"/>
                </a:lnTo>
                <a:lnTo>
                  <a:pt x="2324" y="365683"/>
                </a:lnTo>
                <a:lnTo>
                  <a:pt x="26822" y="378587"/>
                </a:lnTo>
                <a:lnTo>
                  <a:pt x="33807" y="376415"/>
                </a:lnTo>
                <a:lnTo>
                  <a:pt x="55067" y="366052"/>
                </a:lnTo>
                <a:lnTo>
                  <a:pt x="76187" y="355904"/>
                </a:lnTo>
                <a:lnTo>
                  <a:pt x="97180" y="346024"/>
                </a:lnTo>
                <a:lnTo>
                  <a:pt x="118097" y="336423"/>
                </a:lnTo>
                <a:lnTo>
                  <a:pt x="125666" y="330936"/>
                </a:lnTo>
                <a:lnTo>
                  <a:pt x="130403" y="323227"/>
                </a:lnTo>
                <a:lnTo>
                  <a:pt x="131927" y="314337"/>
                </a:lnTo>
                <a:close/>
              </a:path>
              <a:path w="2312034" h="379095">
                <a:moveTo>
                  <a:pt x="394233" y="214655"/>
                </a:moveTo>
                <a:lnTo>
                  <a:pt x="393204" y="205371"/>
                </a:lnTo>
                <a:lnTo>
                  <a:pt x="388581" y="197180"/>
                </a:lnTo>
                <a:lnTo>
                  <a:pt x="381482" y="191655"/>
                </a:lnTo>
                <a:lnTo>
                  <a:pt x="372833" y="189204"/>
                </a:lnTo>
                <a:lnTo>
                  <a:pt x="363575" y="190246"/>
                </a:lnTo>
                <a:lnTo>
                  <a:pt x="318579" y="205422"/>
                </a:lnTo>
                <a:lnTo>
                  <a:pt x="273989" y="221437"/>
                </a:lnTo>
                <a:lnTo>
                  <a:pt x="258660" y="242316"/>
                </a:lnTo>
                <a:lnTo>
                  <a:pt x="260057" y="251536"/>
                </a:lnTo>
                <a:lnTo>
                  <a:pt x="261353" y="255308"/>
                </a:lnTo>
                <a:lnTo>
                  <a:pt x="263448" y="258229"/>
                </a:lnTo>
                <a:lnTo>
                  <a:pt x="272376" y="266573"/>
                </a:lnTo>
                <a:lnTo>
                  <a:pt x="281609" y="268757"/>
                </a:lnTo>
                <a:lnTo>
                  <a:pt x="290144" y="265468"/>
                </a:lnTo>
                <a:lnTo>
                  <a:pt x="311937" y="257556"/>
                </a:lnTo>
                <a:lnTo>
                  <a:pt x="333908" y="249796"/>
                </a:lnTo>
                <a:lnTo>
                  <a:pt x="355981" y="242265"/>
                </a:lnTo>
                <a:lnTo>
                  <a:pt x="378079" y="235000"/>
                </a:lnTo>
                <a:lnTo>
                  <a:pt x="386207" y="230454"/>
                </a:lnTo>
                <a:lnTo>
                  <a:pt x="391744" y="223342"/>
                </a:lnTo>
                <a:lnTo>
                  <a:pt x="394233" y="214655"/>
                </a:lnTo>
                <a:close/>
              </a:path>
              <a:path w="2312034" h="379095">
                <a:moveTo>
                  <a:pt x="667143" y="137223"/>
                </a:moveTo>
                <a:lnTo>
                  <a:pt x="663549" y="128600"/>
                </a:lnTo>
                <a:lnTo>
                  <a:pt x="657212" y="122199"/>
                </a:lnTo>
                <a:lnTo>
                  <a:pt x="648944" y="118643"/>
                </a:lnTo>
                <a:lnTo>
                  <a:pt x="639559" y="118541"/>
                </a:lnTo>
                <a:lnTo>
                  <a:pt x="616356" y="123202"/>
                </a:lnTo>
                <a:lnTo>
                  <a:pt x="569887" y="133159"/>
                </a:lnTo>
                <a:lnTo>
                  <a:pt x="531990" y="149072"/>
                </a:lnTo>
                <a:lnTo>
                  <a:pt x="528815" y="157543"/>
                </a:lnTo>
                <a:lnTo>
                  <a:pt x="529107" y="166928"/>
                </a:lnTo>
                <a:lnTo>
                  <a:pt x="530110" y="171716"/>
                </a:lnTo>
                <a:lnTo>
                  <a:pt x="532739" y="175780"/>
                </a:lnTo>
                <a:lnTo>
                  <a:pt x="541502" y="183959"/>
                </a:lnTo>
                <a:lnTo>
                  <a:pt x="549567" y="186347"/>
                </a:lnTo>
                <a:lnTo>
                  <a:pt x="557580" y="184391"/>
                </a:lnTo>
                <a:lnTo>
                  <a:pt x="580186" y="179146"/>
                </a:lnTo>
                <a:lnTo>
                  <a:pt x="602957" y="174117"/>
                </a:lnTo>
                <a:lnTo>
                  <a:pt x="625741" y="169341"/>
                </a:lnTo>
                <a:lnTo>
                  <a:pt x="648462" y="164820"/>
                </a:lnTo>
                <a:lnTo>
                  <a:pt x="657161" y="161290"/>
                </a:lnTo>
                <a:lnTo>
                  <a:pt x="663549" y="154940"/>
                </a:lnTo>
                <a:lnTo>
                  <a:pt x="667067" y="146634"/>
                </a:lnTo>
                <a:lnTo>
                  <a:pt x="667143" y="137223"/>
                </a:lnTo>
                <a:close/>
              </a:path>
              <a:path w="2312034" h="379095">
                <a:moveTo>
                  <a:pt x="947026" y="106146"/>
                </a:moveTo>
                <a:lnTo>
                  <a:pt x="944651" y="97116"/>
                </a:lnTo>
                <a:lnTo>
                  <a:pt x="939253" y="89928"/>
                </a:lnTo>
                <a:lnTo>
                  <a:pt x="931595" y="85267"/>
                </a:lnTo>
                <a:lnTo>
                  <a:pt x="922464" y="83870"/>
                </a:lnTo>
                <a:lnTo>
                  <a:pt x="908748" y="84607"/>
                </a:lnTo>
                <a:lnTo>
                  <a:pt x="861987" y="88023"/>
                </a:lnTo>
                <a:lnTo>
                  <a:pt x="818654" y="93941"/>
                </a:lnTo>
                <a:lnTo>
                  <a:pt x="806500" y="116801"/>
                </a:lnTo>
                <a:lnTo>
                  <a:pt x="807034" y="122770"/>
                </a:lnTo>
                <a:lnTo>
                  <a:pt x="809879" y="127990"/>
                </a:lnTo>
                <a:lnTo>
                  <a:pt x="818642" y="136169"/>
                </a:lnTo>
                <a:lnTo>
                  <a:pt x="825207" y="138442"/>
                </a:lnTo>
                <a:lnTo>
                  <a:pt x="832180" y="137871"/>
                </a:lnTo>
                <a:lnTo>
                  <a:pt x="849083" y="136232"/>
                </a:lnTo>
                <a:lnTo>
                  <a:pt x="865682" y="134747"/>
                </a:lnTo>
                <a:lnTo>
                  <a:pt x="881964" y="133426"/>
                </a:lnTo>
                <a:lnTo>
                  <a:pt x="897851" y="132283"/>
                </a:lnTo>
                <a:lnTo>
                  <a:pt x="924750" y="130695"/>
                </a:lnTo>
                <a:lnTo>
                  <a:pt x="933767" y="128333"/>
                </a:lnTo>
                <a:lnTo>
                  <a:pt x="940968" y="122923"/>
                </a:lnTo>
                <a:lnTo>
                  <a:pt x="945616" y="115265"/>
                </a:lnTo>
                <a:lnTo>
                  <a:pt x="947026" y="106146"/>
                </a:lnTo>
                <a:close/>
              </a:path>
              <a:path w="2312034" h="379095">
                <a:moveTo>
                  <a:pt x="1228407" y="109270"/>
                </a:moveTo>
                <a:lnTo>
                  <a:pt x="1111719" y="82677"/>
                </a:lnTo>
                <a:lnTo>
                  <a:pt x="1102525" y="84353"/>
                </a:lnTo>
                <a:lnTo>
                  <a:pt x="1094943" y="89204"/>
                </a:lnTo>
                <a:lnTo>
                  <a:pt x="1089748" y="96532"/>
                </a:lnTo>
                <a:lnTo>
                  <a:pt x="1087729" y="105625"/>
                </a:lnTo>
                <a:lnTo>
                  <a:pt x="1087297" y="112636"/>
                </a:lnTo>
                <a:lnTo>
                  <a:pt x="1090345" y="119011"/>
                </a:lnTo>
                <a:lnTo>
                  <a:pt x="1099108" y="127190"/>
                </a:lnTo>
                <a:lnTo>
                  <a:pt x="1104519" y="129667"/>
                </a:lnTo>
                <a:lnTo>
                  <a:pt x="1204239" y="132067"/>
                </a:lnTo>
                <a:lnTo>
                  <a:pt x="1213434" y="130390"/>
                </a:lnTo>
                <a:lnTo>
                  <a:pt x="1221041" y="125552"/>
                </a:lnTo>
                <a:lnTo>
                  <a:pt x="1226286" y="118275"/>
                </a:lnTo>
                <a:lnTo>
                  <a:pt x="1228407" y="109270"/>
                </a:lnTo>
                <a:close/>
              </a:path>
              <a:path w="2312034" h="379095">
                <a:moveTo>
                  <a:pt x="1510131" y="117221"/>
                </a:moveTo>
                <a:lnTo>
                  <a:pt x="1393431" y="90297"/>
                </a:lnTo>
                <a:lnTo>
                  <a:pt x="1384236" y="91960"/>
                </a:lnTo>
                <a:lnTo>
                  <a:pt x="1376629" y="96799"/>
                </a:lnTo>
                <a:lnTo>
                  <a:pt x="1371371" y="104076"/>
                </a:lnTo>
                <a:lnTo>
                  <a:pt x="1369263" y="113080"/>
                </a:lnTo>
                <a:lnTo>
                  <a:pt x="1369009" y="120243"/>
                </a:lnTo>
                <a:lnTo>
                  <a:pt x="1371727" y="126631"/>
                </a:lnTo>
                <a:lnTo>
                  <a:pt x="1380655" y="134975"/>
                </a:lnTo>
                <a:lnTo>
                  <a:pt x="1385900" y="137287"/>
                </a:lnTo>
                <a:lnTo>
                  <a:pt x="1391894" y="137414"/>
                </a:lnTo>
                <a:lnTo>
                  <a:pt x="1485963" y="140004"/>
                </a:lnTo>
                <a:lnTo>
                  <a:pt x="1495158" y="138341"/>
                </a:lnTo>
                <a:lnTo>
                  <a:pt x="1502765" y="133502"/>
                </a:lnTo>
                <a:lnTo>
                  <a:pt x="1508010" y="126212"/>
                </a:lnTo>
                <a:lnTo>
                  <a:pt x="1510131" y="117221"/>
                </a:lnTo>
                <a:close/>
              </a:path>
              <a:path w="2312034" h="379095">
                <a:moveTo>
                  <a:pt x="1791804" y="124167"/>
                </a:moveTo>
                <a:lnTo>
                  <a:pt x="1674799" y="97917"/>
                </a:lnTo>
                <a:lnTo>
                  <a:pt x="1665605" y="99580"/>
                </a:lnTo>
                <a:lnTo>
                  <a:pt x="1658023" y="104432"/>
                </a:lnTo>
                <a:lnTo>
                  <a:pt x="1652828" y="111772"/>
                </a:lnTo>
                <a:lnTo>
                  <a:pt x="1650809" y="120865"/>
                </a:lnTo>
                <a:lnTo>
                  <a:pt x="1650720" y="127850"/>
                </a:lnTo>
                <a:lnTo>
                  <a:pt x="1653590" y="134073"/>
                </a:lnTo>
                <a:lnTo>
                  <a:pt x="1662531" y="142417"/>
                </a:lnTo>
                <a:lnTo>
                  <a:pt x="1667764" y="144729"/>
                </a:lnTo>
                <a:lnTo>
                  <a:pt x="1767814" y="147116"/>
                </a:lnTo>
                <a:lnTo>
                  <a:pt x="1777009" y="145440"/>
                </a:lnTo>
                <a:lnTo>
                  <a:pt x="1784604" y="140589"/>
                </a:lnTo>
                <a:lnTo>
                  <a:pt x="1789798" y="133261"/>
                </a:lnTo>
                <a:lnTo>
                  <a:pt x="1791804" y="124167"/>
                </a:lnTo>
                <a:close/>
              </a:path>
              <a:path w="2312034" h="379095">
                <a:moveTo>
                  <a:pt x="2073465" y="130441"/>
                </a:moveTo>
                <a:lnTo>
                  <a:pt x="1956803" y="104521"/>
                </a:lnTo>
                <a:lnTo>
                  <a:pt x="1947608" y="106184"/>
                </a:lnTo>
                <a:lnTo>
                  <a:pt x="1940026" y="111036"/>
                </a:lnTo>
                <a:lnTo>
                  <a:pt x="1934832" y="118376"/>
                </a:lnTo>
                <a:lnTo>
                  <a:pt x="1932813" y="127469"/>
                </a:lnTo>
                <a:lnTo>
                  <a:pt x="1932724" y="134454"/>
                </a:lnTo>
                <a:lnTo>
                  <a:pt x="1935594" y="140677"/>
                </a:lnTo>
                <a:lnTo>
                  <a:pt x="1944357" y="148856"/>
                </a:lnTo>
                <a:lnTo>
                  <a:pt x="1949767" y="151333"/>
                </a:lnTo>
                <a:lnTo>
                  <a:pt x="2049145" y="153403"/>
                </a:lnTo>
                <a:lnTo>
                  <a:pt x="2058390" y="151739"/>
                </a:lnTo>
                <a:lnTo>
                  <a:pt x="2066086" y="146875"/>
                </a:lnTo>
                <a:lnTo>
                  <a:pt x="2071408" y="139534"/>
                </a:lnTo>
                <a:lnTo>
                  <a:pt x="2073465" y="130441"/>
                </a:lnTo>
                <a:close/>
              </a:path>
              <a:path w="2312034" h="379095">
                <a:moveTo>
                  <a:pt x="2311743" y="132562"/>
                </a:moveTo>
                <a:lnTo>
                  <a:pt x="2307323" y="124891"/>
                </a:lnTo>
                <a:lnTo>
                  <a:pt x="2107349" y="3200"/>
                </a:lnTo>
                <a:lnTo>
                  <a:pt x="2098586" y="0"/>
                </a:lnTo>
                <a:lnTo>
                  <a:pt x="2091842" y="292"/>
                </a:lnTo>
                <a:lnTo>
                  <a:pt x="2089581" y="393"/>
                </a:lnTo>
                <a:lnTo>
                  <a:pt x="2081377" y="4140"/>
                </a:lnTo>
                <a:lnTo>
                  <a:pt x="2075014" y="10960"/>
                </a:lnTo>
                <a:lnTo>
                  <a:pt x="2071865" y="19723"/>
                </a:lnTo>
                <a:lnTo>
                  <a:pt x="2072347" y="28727"/>
                </a:lnTo>
                <a:lnTo>
                  <a:pt x="2076094" y="36931"/>
                </a:lnTo>
                <a:lnTo>
                  <a:pt x="2082787" y="43294"/>
                </a:lnTo>
                <a:lnTo>
                  <a:pt x="2240953" y="139484"/>
                </a:lnTo>
                <a:lnTo>
                  <a:pt x="2078659" y="228244"/>
                </a:lnTo>
                <a:lnTo>
                  <a:pt x="2071573" y="234238"/>
                </a:lnTo>
                <a:lnTo>
                  <a:pt x="2067433" y="242239"/>
                </a:lnTo>
                <a:lnTo>
                  <a:pt x="2066607" y="251231"/>
                </a:lnTo>
                <a:lnTo>
                  <a:pt x="2069452" y="260159"/>
                </a:lnTo>
                <a:lnTo>
                  <a:pt x="2086787" y="272249"/>
                </a:lnTo>
                <a:lnTo>
                  <a:pt x="2094090" y="272059"/>
                </a:lnTo>
                <a:lnTo>
                  <a:pt x="2299246" y="161099"/>
                </a:lnTo>
                <a:lnTo>
                  <a:pt x="2311323" y="149542"/>
                </a:lnTo>
                <a:lnTo>
                  <a:pt x="2311743" y="132562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084536" y="6872833"/>
            <a:ext cx="281051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78205" algn="l"/>
                <a:tab pos="1753235" algn="l"/>
                <a:tab pos="2630805" algn="l"/>
              </a:tabLst>
            </a:pPr>
            <a:r>
              <a:rPr sz="1450" spc="-280" dirty="0">
                <a:solidFill>
                  <a:srgbClr val="FFFFFF"/>
                </a:solidFill>
                <a:latin typeface="Cambria"/>
                <a:cs typeface="Cambria"/>
              </a:rPr>
              <a:t>Q</a:t>
            </a:r>
            <a:r>
              <a:rPr sz="1450" spc="-32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sz="145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450" spc="-245" dirty="0">
                <a:solidFill>
                  <a:srgbClr val="FFFFFF"/>
                </a:solidFill>
                <a:latin typeface="Cambria"/>
                <a:cs typeface="Cambria"/>
              </a:rPr>
              <a:t>Q</a:t>
            </a:r>
            <a:r>
              <a:rPr sz="1450" spc="-200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sz="145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450" spc="-225" dirty="0">
                <a:solidFill>
                  <a:srgbClr val="FFFFFF"/>
                </a:solidFill>
                <a:latin typeface="Cambria"/>
                <a:cs typeface="Cambria"/>
              </a:rPr>
              <a:t>Q</a:t>
            </a:r>
            <a:r>
              <a:rPr sz="1450" spc="-185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r>
              <a:rPr sz="145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1450" spc="-245" dirty="0">
                <a:solidFill>
                  <a:srgbClr val="FFFFFF"/>
                </a:solidFill>
                <a:latin typeface="Cambria"/>
                <a:cs typeface="Cambria"/>
              </a:rPr>
              <a:t>Q</a:t>
            </a:r>
            <a:r>
              <a:rPr sz="1450" spc="-200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5582" y="6712177"/>
            <a:ext cx="1111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30" dirty="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51305" y="5819644"/>
            <a:ext cx="10223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200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51327" y="4927111"/>
            <a:ext cx="10413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85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51310" y="4034578"/>
            <a:ext cx="11048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3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83001" y="3717042"/>
            <a:ext cx="789305" cy="3128645"/>
          </a:xfrm>
          <a:custGeom>
            <a:avLst/>
            <a:gdLst/>
            <a:ahLst/>
            <a:cxnLst/>
            <a:rect l="l" t="t" r="r" b="b"/>
            <a:pathLst>
              <a:path w="789305" h="3128645">
                <a:moveTo>
                  <a:pt x="788755" y="3128327"/>
                </a:moveTo>
                <a:lnTo>
                  <a:pt x="0" y="3128327"/>
                </a:lnTo>
                <a:lnTo>
                  <a:pt x="0" y="58956"/>
                </a:lnTo>
                <a:lnTo>
                  <a:pt x="15551" y="21411"/>
                </a:lnTo>
                <a:lnTo>
                  <a:pt x="54853" y="404"/>
                </a:lnTo>
                <a:lnTo>
                  <a:pt x="58957" y="0"/>
                </a:lnTo>
                <a:lnTo>
                  <a:pt x="729798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312832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59397" y="3877698"/>
            <a:ext cx="789305" cy="2967990"/>
          </a:xfrm>
          <a:custGeom>
            <a:avLst/>
            <a:gdLst/>
            <a:ahLst/>
            <a:cxnLst/>
            <a:rect l="l" t="t" r="r" b="b"/>
            <a:pathLst>
              <a:path w="789305" h="2967990">
                <a:moveTo>
                  <a:pt x="788755" y="2967671"/>
                </a:moveTo>
                <a:lnTo>
                  <a:pt x="0" y="2967671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2967671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791" y="4596187"/>
            <a:ext cx="789305" cy="2249805"/>
          </a:xfrm>
          <a:custGeom>
            <a:avLst/>
            <a:gdLst/>
            <a:ahLst/>
            <a:cxnLst/>
            <a:rect l="l" t="t" r="r" b="b"/>
            <a:pathLst>
              <a:path w="789305" h="2249804">
                <a:moveTo>
                  <a:pt x="788754" y="2249182"/>
                </a:moveTo>
                <a:lnTo>
                  <a:pt x="0" y="2249182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224918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12187" y="5917135"/>
            <a:ext cx="789305" cy="928369"/>
          </a:xfrm>
          <a:custGeom>
            <a:avLst/>
            <a:gdLst/>
            <a:ahLst/>
            <a:cxnLst/>
            <a:rect l="l" t="t" r="r" b="b"/>
            <a:pathLst>
              <a:path w="789305" h="928370">
                <a:moveTo>
                  <a:pt x="788754" y="928234"/>
                </a:moveTo>
                <a:lnTo>
                  <a:pt x="0" y="928234"/>
                </a:lnTo>
                <a:lnTo>
                  <a:pt x="0" y="58946"/>
                </a:lnTo>
                <a:lnTo>
                  <a:pt x="15550" y="21411"/>
                </a:lnTo>
                <a:lnTo>
                  <a:pt x="54852" y="404"/>
                </a:lnTo>
                <a:lnTo>
                  <a:pt x="58955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92823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6078" y="4644166"/>
            <a:ext cx="4524374" cy="17489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49345" y="1153019"/>
            <a:ext cx="16423640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3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700" spc="-125" dirty="0">
                <a:solidFill>
                  <a:srgbClr val="FFFFFF"/>
                </a:solidFill>
                <a:latin typeface="Lucida Sans"/>
                <a:cs typeface="Lucida Sans"/>
              </a:rPr>
              <a:t>which </a:t>
            </a:r>
            <a:r>
              <a:rPr sz="2700" spc="-100" dirty="0">
                <a:solidFill>
                  <a:srgbClr val="FFFFFF"/>
                </a:solidFill>
                <a:latin typeface="Lucida Sans"/>
                <a:cs typeface="Lucida Sans"/>
              </a:rPr>
              <a:t>quarter </a:t>
            </a:r>
            <a:r>
              <a:rPr sz="2700" spc="-95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700" spc="-155" dirty="0">
                <a:solidFill>
                  <a:srgbClr val="FFFFFF"/>
                </a:solidFill>
                <a:latin typeface="Lucida Sans"/>
                <a:cs typeface="Lucida Sans"/>
              </a:rPr>
              <a:t>2020, </a:t>
            </a:r>
            <a:r>
              <a:rPr sz="2700" spc="-135" dirty="0">
                <a:solidFill>
                  <a:srgbClr val="FFFFFF"/>
                </a:solidFill>
                <a:latin typeface="Lucida Sans"/>
                <a:cs typeface="Lucida Sans"/>
              </a:rPr>
              <a:t>got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00" spc="-325" dirty="0">
                <a:solidFill>
                  <a:srgbClr val="FFFFFF"/>
                </a:solidFill>
                <a:latin typeface="Lucida Sans"/>
                <a:cs typeface="Lucida Sans"/>
              </a:rPr>
              <a:t>maximum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total_sold_quantity? </a:t>
            </a:r>
            <a:r>
              <a:rPr sz="2700" spc="-19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final </a:t>
            </a:r>
            <a:r>
              <a:rPr sz="2700" spc="-170" dirty="0">
                <a:solidFill>
                  <a:srgbClr val="FFFFFF"/>
                </a:solidFill>
                <a:latin typeface="Lucida Sans"/>
                <a:cs typeface="Lucida Sans"/>
              </a:rPr>
              <a:t>output 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contains </a:t>
            </a:r>
            <a:r>
              <a:rPr sz="2700" spc="-130" dirty="0">
                <a:solidFill>
                  <a:srgbClr val="FFFFFF"/>
                </a:solidFill>
                <a:latin typeface="Lucida Sans"/>
                <a:cs typeface="Lucida Sans"/>
              </a:rPr>
              <a:t>these </a:t>
            </a:r>
            <a:r>
              <a:rPr sz="2700" spc="-135" dirty="0">
                <a:solidFill>
                  <a:srgbClr val="FFFFFF"/>
                </a:solidFill>
                <a:latin typeface="Lucida Sans"/>
                <a:cs typeface="Lucida Sans"/>
              </a:rPr>
              <a:t>fields sorted </a:t>
            </a:r>
            <a:r>
              <a:rPr sz="2700" spc="-84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Lucida Sans"/>
                <a:cs typeface="Lucida Sans"/>
              </a:rPr>
              <a:t>by</a:t>
            </a:r>
            <a:r>
              <a:rPr sz="27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Lucida Sans"/>
                <a:cs typeface="Lucida Sans"/>
              </a:rPr>
              <a:t>total_sold_quantity,</a:t>
            </a:r>
            <a:endParaRPr sz="2700">
              <a:latin typeface="Lucida Sans"/>
              <a:cs typeface="Lucida Sans"/>
            </a:endParaRPr>
          </a:p>
          <a:p>
            <a:pPr marL="12700" marR="13460730">
              <a:lnSpc>
                <a:spcPct val="115700"/>
              </a:lnSpc>
              <a:spcBef>
                <a:spcPts val="5"/>
              </a:spcBef>
            </a:pPr>
            <a:r>
              <a:rPr sz="2700" spc="-114" dirty="0">
                <a:solidFill>
                  <a:srgbClr val="A6A6A6"/>
                </a:solidFill>
                <a:latin typeface="Lucida Sans"/>
                <a:cs typeface="Lucida Sans"/>
              </a:rPr>
              <a:t>quarters </a:t>
            </a:r>
            <a:r>
              <a:rPr sz="2700" spc="-11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5" dirty="0">
                <a:solidFill>
                  <a:srgbClr val="A6A6A6"/>
                </a:solidFill>
                <a:latin typeface="Lucida Sans"/>
                <a:cs typeface="Lucida Sans"/>
              </a:rPr>
              <a:t>a</a:t>
            </a:r>
            <a:r>
              <a:rPr sz="2700" spc="-204" dirty="0">
                <a:solidFill>
                  <a:srgbClr val="A6A6A6"/>
                </a:solidFill>
                <a:latin typeface="Lucida Sans"/>
                <a:cs typeface="Lucida Sans"/>
              </a:rPr>
              <a:t>l</a:t>
            </a:r>
            <a:r>
              <a:rPr sz="2700" spc="250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00" spc="-210" dirty="0">
                <a:solidFill>
                  <a:srgbClr val="A6A6A6"/>
                </a:solidFill>
                <a:latin typeface="Lucida Sans"/>
                <a:cs typeface="Lucida Sans"/>
              </a:rPr>
              <a:t>s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00" spc="-204" dirty="0">
                <a:solidFill>
                  <a:srgbClr val="A6A6A6"/>
                </a:solidFill>
                <a:latin typeface="Lucida Sans"/>
                <a:cs typeface="Lucida Sans"/>
              </a:rPr>
              <a:t>l</a:t>
            </a:r>
            <a:r>
              <a:rPr sz="2700" spc="-135" dirty="0">
                <a:solidFill>
                  <a:srgbClr val="A6A6A6"/>
                </a:solidFill>
                <a:latin typeface="Lucida Sans"/>
                <a:cs typeface="Lucida Sans"/>
              </a:rPr>
              <a:t>d</a:t>
            </a:r>
            <a:r>
              <a:rPr sz="2700" spc="250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00" spc="-165" dirty="0">
                <a:solidFill>
                  <a:srgbClr val="A6A6A6"/>
                </a:solidFill>
                <a:latin typeface="Lucida Sans"/>
                <a:cs typeface="Lucida Sans"/>
              </a:rPr>
              <a:t>q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00" spc="5" dirty="0">
                <a:solidFill>
                  <a:srgbClr val="A6A6A6"/>
                </a:solidFill>
                <a:latin typeface="Lucida Sans"/>
                <a:cs typeface="Lucida Sans"/>
              </a:rPr>
              <a:t>a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n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-210" dirty="0">
                <a:solidFill>
                  <a:srgbClr val="A6A6A6"/>
                </a:solidFill>
                <a:latin typeface="Lucida Sans"/>
                <a:cs typeface="Lucida Sans"/>
              </a:rPr>
              <a:t>i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40" dirty="0">
                <a:solidFill>
                  <a:srgbClr val="A6A6A6"/>
                </a:solidFill>
                <a:latin typeface="Lucida Sans"/>
                <a:cs typeface="Lucida Sans"/>
              </a:rPr>
              <a:t>y</a:t>
            </a:r>
            <a:endParaRPr sz="2700">
              <a:latin typeface="Lucida Sans"/>
              <a:cs typeface="Lucida Sans"/>
            </a:endParaRPr>
          </a:p>
          <a:p>
            <a:pPr marR="4422775" algn="r">
              <a:lnSpc>
                <a:spcPct val="100000"/>
              </a:lnSpc>
              <a:spcBef>
                <a:spcPts val="660"/>
              </a:spcBef>
            </a:pPr>
            <a:r>
              <a:rPr sz="1450" spc="-145" dirty="0">
                <a:solidFill>
                  <a:srgbClr val="FFFFFF"/>
                </a:solidFill>
                <a:latin typeface="Cambria"/>
                <a:cs typeface="Cambria"/>
              </a:rPr>
              <a:t>8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11996" y="479658"/>
            <a:ext cx="1797050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560" dirty="0">
                <a:solidFill>
                  <a:srgbClr val="FFD32D"/>
                </a:solidFill>
                <a:latin typeface="Cambria"/>
                <a:cs typeface="Cambria"/>
              </a:rPr>
              <a:t>R</a:t>
            </a:r>
            <a:r>
              <a:rPr sz="3750" spc="-740" dirty="0">
                <a:solidFill>
                  <a:srgbClr val="FFD32D"/>
                </a:solidFill>
                <a:latin typeface="Cambria"/>
                <a:cs typeface="Cambria"/>
              </a:rPr>
              <a:t>E</a:t>
            </a:r>
            <a:r>
              <a:rPr sz="3750" spc="-615" dirty="0">
                <a:solidFill>
                  <a:srgbClr val="FFD32D"/>
                </a:solidFill>
                <a:latin typeface="Cambria"/>
                <a:cs typeface="Cambria"/>
              </a:rPr>
              <a:t>Q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40" dirty="0">
                <a:solidFill>
                  <a:srgbClr val="FFD32D"/>
                </a:solidFill>
                <a:latin typeface="Cambria"/>
                <a:cs typeface="Cambria"/>
              </a:rPr>
              <a:t>E</a:t>
            </a:r>
            <a:r>
              <a:rPr sz="3750" spc="-365" dirty="0">
                <a:solidFill>
                  <a:srgbClr val="FFD32D"/>
                </a:solidFill>
                <a:latin typeface="Cambria"/>
                <a:cs typeface="Cambria"/>
              </a:rPr>
              <a:t>S</a:t>
            </a:r>
            <a:r>
              <a:rPr sz="3750" spc="-750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r>
              <a:rPr sz="3750" spc="20" dirty="0">
                <a:solidFill>
                  <a:srgbClr val="FFD32D"/>
                </a:solidFill>
                <a:latin typeface="Cambria"/>
                <a:cs typeface="Cambria"/>
              </a:rPr>
              <a:t> </a:t>
            </a:r>
            <a:r>
              <a:rPr sz="3750" spc="-350" dirty="0">
                <a:solidFill>
                  <a:srgbClr val="FFD32D"/>
                </a:solidFill>
                <a:latin typeface="Cambria"/>
                <a:cs typeface="Cambria"/>
              </a:rPr>
              <a:t>8</a:t>
            </a:r>
            <a:endParaRPr sz="3750">
              <a:latin typeface="Cambria"/>
              <a:cs typeface="Cambr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47" y="8065792"/>
            <a:ext cx="67963" cy="679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47" y="8932327"/>
            <a:ext cx="67963" cy="6796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9345" y="3583999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625" dirty="0">
                <a:solidFill>
                  <a:srgbClr val="FFD32D"/>
                </a:solidFill>
                <a:latin typeface="Cambria"/>
                <a:cs typeface="Cambria"/>
              </a:rPr>
              <a:t>O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55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r>
              <a:rPr sz="3750" spc="-405" dirty="0">
                <a:solidFill>
                  <a:srgbClr val="FFD32D"/>
                </a:solidFill>
                <a:latin typeface="Cambria"/>
                <a:cs typeface="Cambria"/>
              </a:rPr>
              <a:t>P</a:t>
            </a:r>
            <a:r>
              <a:rPr sz="3750" spc="-515" dirty="0">
                <a:solidFill>
                  <a:srgbClr val="FFD32D"/>
                </a:solidFill>
                <a:latin typeface="Cambria"/>
                <a:cs typeface="Cambria"/>
              </a:rPr>
              <a:t>U</a:t>
            </a:r>
            <a:r>
              <a:rPr sz="3750" spc="-750" dirty="0">
                <a:solidFill>
                  <a:srgbClr val="FFD32D"/>
                </a:solidFill>
                <a:latin typeface="Cambria"/>
                <a:cs typeface="Cambria"/>
              </a:rPr>
              <a:t>T</a:t>
            </a:r>
            <a:endParaRPr sz="375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1848" y="7014374"/>
            <a:ext cx="16917670" cy="251968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3750" spc="-459" dirty="0">
                <a:solidFill>
                  <a:srgbClr val="FFD32D"/>
                </a:solidFill>
                <a:latin typeface="Cambria"/>
                <a:cs typeface="Cambria"/>
              </a:rPr>
              <a:t>INSIGHTS</a:t>
            </a:r>
            <a:endParaRPr sz="3750">
              <a:latin typeface="Cambria"/>
              <a:cs typeface="Cambria"/>
            </a:endParaRPr>
          </a:p>
          <a:p>
            <a:pPr marL="217170" marR="674370">
              <a:lnSpc>
                <a:spcPts val="3410"/>
              </a:lnSpc>
              <a:spcBef>
                <a:spcPts val="229"/>
              </a:spcBef>
            </a:pPr>
            <a:r>
              <a:rPr sz="2100" spc="25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third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Lucida Sans"/>
                <a:cs typeface="Lucida Sans"/>
              </a:rPr>
              <a:t>quarter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Lucida Sans"/>
                <a:cs typeface="Lucida Sans"/>
              </a:rPr>
              <a:t>fiscal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Lucida Sans"/>
                <a:cs typeface="Lucida Sans"/>
              </a:rPr>
              <a:t>year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Lucida Sans"/>
                <a:cs typeface="Lucida Sans"/>
              </a:rPr>
              <a:t>2020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Lucida Sans"/>
                <a:cs typeface="Lucida Sans"/>
              </a:rPr>
              <a:t>(March,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Lucida Sans"/>
                <a:cs typeface="Lucida Sans"/>
              </a:rPr>
              <a:t>April,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Lucida Sans"/>
                <a:cs typeface="Lucida Sans"/>
              </a:rPr>
              <a:t>May),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Lucida Sans"/>
                <a:cs typeface="Lucida Sans"/>
              </a:rPr>
              <a:t>marked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Lucida Sans"/>
                <a:cs typeface="Lucida Sans"/>
              </a:rPr>
              <a:t>by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Lucida Sans"/>
                <a:cs typeface="Lucida Sans"/>
              </a:rPr>
              <a:t>peak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Lucida Sans"/>
                <a:cs typeface="Lucida Sans"/>
              </a:rPr>
              <a:t>COVID-19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Lucida Sans"/>
                <a:cs typeface="Lucida Sans"/>
              </a:rPr>
              <a:t>widespread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25" dirty="0">
                <a:solidFill>
                  <a:srgbClr val="FFFFFF"/>
                </a:solidFill>
                <a:latin typeface="Lucida Sans"/>
                <a:cs typeface="Lucida Sans"/>
              </a:rPr>
              <a:t>lockdowns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Lucida Sans"/>
                <a:cs typeface="Lucida Sans"/>
              </a:rPr>
              <a:t>impacting </a:t>
            </a:r>
            <a:r>
              <a:rPr sz="2100" spc="-6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Lucida Sans"/>
                <a:cs typeface="Lucida Sans"/>
              </a:rPr>
              <a:t>businesses,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50" dirty="0">
                <a:solidFill>
                  <a:srgbClr val="FFFFFF"/>
                </a:solidFill>
                <a:latin typeface="Lucida Sans"/>
                <a:cs typeface="Lucida Sans"/>
              </a:rPr>
              <a:t>sold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Lucida Sans"/>
                <a:cs typeface="Lucida Sans"/>
              </a:rPr>
              <a:t>quantity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Lucida Sans"/>
                <a:cs typeface="Lucida Sans"/>
              </a:rPr>
              <a:t>plummeted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20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345" dirty="0">
                <a:solidFill>
                  <a:srgbClr val="FFFFFF"/>
                </a:solidFill>
                <a:latin typeface="Lucida Sans"/>
                <a:cs typeface="Lucida Sans"/>
              </a:rPr>
              <a:t>2.1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200" dirty="0">
                <a:solidFill>
                  <a:srgbClr val="FFFFFF"/>
                </a:solidFill>
                <a:latin typeface="Lucida Sans"/>
                <a:cs typeface="Lucida Sans"/>
              </a:rPr>
              <a:t>million.</a:t>
            </a:r>
            <a:endParaRPr sz="2100">
              <a:latin typeface="Lucida Sans"/>
              <a:cs typeface="Lucida Sans"/>
            </a:endParaRPr>
          </a:p>
          <a:p>
            <a:pPr marL="217170" marR="5080">
              <a:lnSpc>
                <a:spcPts val="3410"/>
              </a:lnSpc>
            </a:pPr>
            <a:r>
              <a:rPr sz="2100" spc="-70" dirty="0">
                <a:solidFill>
                  <a:srgbClr val="FFFFFF"/>
                </a:solidFill>
                <a:latin typeface="Lucida Sans"/>
                <a:cs typeface="Lucida Sans"/>
              </a:rPr>
              <a:t>Notably, </a:t>
            </a:r>
            <a:r>
              <a:rPr sz="2100" spc="-80" dirty="0">
                <a:solidFill>
                  <a:srgbClr val="FFFFFF"/>
                </a:solidFill>
                <a:latin typeface="Lucida Sans"/>
                <a:cs typeface="Lucida Sans"/>
              </a:rPr>
              <a:t>there </a:t>
            </a:r>
            <a:r>
              <a:rPr sz="2100" spc="-45" dirty="0">
                <a:solidFill>
                  <a:srgbClr val="FFFFFF"/>
                </a:solidFill>
                <a:latin typeface="Lucida Sans"/>
                <a:cs typeface="Lucida Sans"/>
              </a:rPr>
              <a:t>was </a:t>
            </a:r>
            <a:r>
              <a:rPr sz="2100" spc="10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significant </a:t>
            </a:r>
            <a:r>
              <a:rPr sz="2100" spc="-140" dirty="0">
                <a:solidFill>
                  <a:srgbClr val="FFFFFF"/>
                </a:solidFill>
                <a:latin typeface="Lucida Sans"/>
                <a:cs typeface="Lucida Sans"/>
              </a:rPr>
              <a:t>demand </a:t>
            </a:r>
            <a:r>
              <a:rPr sz="2100" spc="-70" dirty="0">
                <a:solidFill>
                  <a:srgbClr val="FFFFFF"/>
                </a:solidFill>
                <a:latin typeface="Lucida Sans"/>
                <a:cs typeface="Lucida Sans"/>
              </a:rPr>
              <a:t>for </a:t>
            </a:r>
            <a:r>
              <a:rPr sz="2100" spc="-135" dirty="0">
                <a:solidFill>
                  <a:srgbClr val="FFFFFF"/>
                </a:solidFill>
                <a:latin typeface="Lucida Sans"/>
                <a:cs typeface="Lucida Sans"/>
              </a:rPr>
              <a:t>computer </a:t>
            </a:r>
            <a:r>
              <a:rPr sz="2100" spc="-95" dirty="0">
                <a:solidFill>
                  <a:srgbClr val="FFFFFF"/>
                </a:solidFill>
                <a:latin typeface="Lucida Sans"/>
                <a:cs typeface="Lucida Sans"/>
              </a:rPr>
              <a:t>accessories </a:t>
            </a:r>
            <a:r>
              <a:rPr sz="2100" spc="-125" dirty="0">
                <a:solidFill>
                  <a:srgbClr val="FFFFFF"/>
                </a:solidFill>
                <a:latin typeface="Lucida Sans"/>
                <a:cs typeface="Lucida Sans"/>
              </a:rPr>
              <a:t>during </a:t>
            </a:r>
            <a:r>
              <a:rPr sz="2100" spc="-140" dirty="0">
                <a:solidFill>
                  <a:srgbClr val="FFFFFF"/>
                </a:solidFill>
                <a:latin typeface="Lucida Sans"/>
                <a:cs typeface="Lucida Sans"/>
              </a:rPr>
              <a:t>this 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period </a:t>
            </a:r>
            <a:r>
              <a:rPr sz="2100" spc="-80" dirty="0">
                <a:solidFill>
                  <a:srgbClr val="FFFFFF"/>
                </a:solidFill>
                <a:latin typeface="Lucida Sans"/>
                <a:cs typeface="Lucida Sans"/>
              </a:rPr>
              <a:t>as </a:t>
            </a:r>
            <a:r>
              <a:rPr sz="2100" spc="10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2100" spc="-70" dirty="0">
                <a:solidFill>
                  <a:srgbClr val="FFFFFF"/>
                </a:solidFill>
                <a:latin typeface="Lucida Sans"/>
                <a:cs typeface="Lucida Sans"/>
              </a:rPr>
              <a:t>large </a:t>
            </a:r>
            <a:r>
              <a:rPr sz="2100" spc="-160" dirty="0">
                <a:solidFill>
                  <a:srgbClr val="FFFFFF"/>
                </a:solidFill>
                <a:latin typeface="Lucida Sans"/>
                <a:cs typeface="Lucida Sans"/>
              </a:rPr>
              <a:t>number </a:t>
            </a:r>
            <a:r>
              <a:rPr sz="2100" spc="-75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100" spc="-125" dirty="0">
                <a:solidFill>
                  <a:srgbClr val="FFFFFF"/>
                </a:solidFill>
                <a:latin typeface="Lucida Sans"/>
                <a:cs typeface="Lucida Sans"/>
              </a:rPr>
              <a:t>students </a:t>
            </a:r>
            <a:r>
              <a:rPr sz="2100" spc="-155" dirty="0">
                <a:solidFill>
                  <a:srgbClr val="FFFFFF"/>
                </a:solidFill>
                <a:latin typeface="Lucida Sans"/>
                <a:cs typeface="Lucida Sans"/>
              </a:rPr>
              <a:t>commenced </a:t>
            </a:r>
            <a:r>
              <a:rPr sz="2100" spc="-120" dirty="0">
                <a:solidFill>
                  <a:srgbClr val="FFFFFF"/>
                </a:solidFill>
                <a:latin typeface="Lucida Sans"/>
                <a:cs typeface="Lucida Sans"/>
              </a:rPr>
              <a:t>or 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persisted </a:t>
            </a:r>
            <a:r>
              <a:rPr sz="2100" spc="-17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100" spc="-6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Lucida Sans"/>
                <a:cs typeface="Lucida Sans"/>
              </a:rPr>
              <a:t>completing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their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coursework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55" dirty="0">
                <a:solidFill>
                  <a:srgbClr val="FFFFFF"/>
                </a:solidFill>
                <a:latin typeface="Lucida Sans"/>
                <a:cs typeface="Lucida Sans"/>
              </a:rPr>
              <a:t>online.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Lucida Sans"/>
                <a:cs typeface="Lucida Sans"/>
              </a:rPr>
              <a:t>This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heightened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Lucida Sans"/>
                <a:cs typeface="Lucida Sans"/>
              </a:rPr>
              <a:t>demand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likely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contributed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20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Lucida Sans"/>
                <a:cs typeface="Lucida Sans"/>
              </a:rPr>
              <a:t>early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20" dirty="0">
                <a:solidFill>
                  <a:srgbClr val="FFFFFF"/>
                </a:solidFill>
                <a:latin typeface="Lucida Sans"/>
                <a:cs typeface="Lucida Sans"/>
              </a:rPr>
              <a:t>rebound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Lucida Sans"/>
                <a:cs typeface="Lucida Sans"/>
              </a:rPr>
              <a:t>observed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70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1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105" dirty="0">
                <a:solidFill>
                  <a:srgbClr val="FFFFFF"/>
                </a:solidFill>
                <a:latin typeface="Lucida Sans"/>
                <a:cs typeface="Lucida Sans"/>
              </a:rPr>
              <a:t>fourth</a:t>
            </a:r>
            <a:r>
              <a:rPr sz="21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Lucida Sans"/>
                <a:cs typeface="Lucida Sans"/>
              </a:rPr>
              <a:t>quarter.</a:t>
            </a:r>
            <a:endParaRPr sz="2100"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19324" y="3996071"/>
            <a:ext cx="786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50" dirty="0">
                <a:latin typeface="Cambria"/>
                <a:cs typeface="Cambria"/>
              </a:rPr>
              <a:t>29.33%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28306" y="3771927"/>
            <a:ext cx="51625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434" dirty="0">
                <a:latin typeface="Cambria"/>
                <a:cs typeface="Cambria"/>
              </a:rPr>
              <a:t>7</a:t>
            </a:r>
            <a:r>
              <a:rPr sz="2250" spc="45" dirty="0">
                <a:latin typeface="Cambria"/>
                <a:cs typeface="Cambria"/>
              </a:rPr>
              <a:t>.</a:t>
            </a:r>
            <a:r>
              <a:rPr sz="2250" spc="-195" dirty="0">
                <a:latin typeface="Cambria"/>
                <a:cs typeface="Cambria"/>
              </a:rPr>
              <a:t>0</a:t>
            </a:r>
            <a:r>
              <a:rPr sz="2250" spc="-370" dirty="0">
                <a:latin typeface="Cambria"/>
                <a:cs typeface="Cambria"/>
              </a:rPr>
              <a:t>M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784229" y="3940841"/>
            <a:ext cx="54419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04" dirty="0">
                <a:latin typeface="Cambria"/>
                <a:cs typeface="Cambria"/>
              </a:rPr>
              <a:t>6</a:t>
            </a:r>
            <a:r>
              <a:rPr sz="2250" spc="45" dirty="0">
                <a:latin typeface="Cambria"/>
                <a:cs typeface="Cambria"/>
              </a:rPr>
              <a:t>.</a:t>
            </a:r>
            <a:r>
              <a:rPr sz="2250" spc="-204" dirty="0">
                <a:latin typeface="Cambria"/>
                <a:cs typeface="Cambria"/>
              </a:rPr>
              <a:t>6</a:t>
            </a:r>
            <a:r>
              <a:rPr sz="2250" spc="-370" dirty="0">
                <a:latin typeface="Cambria"/>
                <a:cs typeface="Cambria"/>
              </a:rPr>
              <a:t>M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64821" y="4636747"/>
            <a:ext cx="5372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70" dirty="0">
                <a:latin typeface="Cambria"/>
                <a:cs typeface="Cambria"/>
              </a:rPr>
              <a:t>5</a:t>
            </a:r>
            <a:r>
              <a:rPr sz="2250" spc="45" dirty="0">
                <a:latin typeface="Cambria"/>
                <a:cs typeface="Cambria"/>
              </a:rPr>
              <a:t>.</a:t>
            </a:r>
            <a:r>
              <a:rPr sz="2250" spc="-195" dirty="0">
                <a:latin typeface="Cambria"/>
                <a:cs typeface="Cambria"/>
              </a:rPr>
              <a:t>0</a:t>
            </a:r>
            <a:r>
              <a:rPr sz="2250" spc="-370" dirty="0">
                <a:latin typeface="Cambria"/>
                <a:cs typeface="Cambria"/>
              </a:rPr>
              <a:t>M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84453" y="5939270"/>
            <a:ext cx="49530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305" dirty="0">
                <a:latin typeface="Cambria"/>
                <a:cs typeface="Cambria"/>
              </a:rPr>
              <a:t>2</a:t>
            </a:r>
            <a:r>
              <a:rPr sz="2250" spc="45" dirty="0">
                <a:latin typeface="Cambria"/>
                <a:cs typeface="Cambria"/>
              </a:rPr>
              <a:t>.</a:t>
            </a:r>
            <a:r>
              <a:rPr sz="2250" spc="-490" dirty="0">
                <a:latin typeface="Cambria"/>
                <a:cs typeface="Cambria"/>
              </a:rPr>
              <a:t>1</a:t>
            </a:r>
            <a:r>
              <a:rPr sz="2250" spc="-370" dirty="0">
                <a:latin typeface="Cambria"/>
                <a:cs typeface="Cambria"/>
              </a:rPr>
              <a:t>M</a:t>
            </a:r>
            <a:endParaRPr sz="22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1486" y="5034787"/>
            <a:ext cx="2312035" cy="379095"/>
          </a:xfrm>
          <a:custGeom>
            <a:avLst/>
            <a:gdLst/>
            <a:ahLst/>
            <a:cxnLst/>
            <a:rect l="l" t="t" r="r" b="b"/>
            <a:pathLst>
              <a:path w="2312034" h="379095">
                <a:moveTo>
                  <a:pt x="131927" y="314337"/>
                </a:moveTo>
                <a:lnTo>
                  <a:pt x="129832" y="305257"/>
                </a:lnTo>
                <a:lnTo>
                  <a:pt x="124333" y="297688"/>
                </a:lnTo>
                <a:lnTo>
                  <a:pt x="116636" y="292938"/>
                </a:lnTo>
                <a:lnTo>
                  <a:pt x="107734" y="291414"/>
                </a:lnTo>
                <a:lnTo>
                  <a:pt x="98590" y="293547"/>
                </a:lnTo>
                <a:lnTo>
                  <a:pt x="55410" y="313575"/>
                </a:lnTo>
                <a:lnTo>
                  <a:pt x="13055" y="334225"/>
                </a:lnTo>
                <a:lnTo>
                  <a:pt x="0" y="356679"/>
                </a:lnTo>
                <a:lnTo>
                  <a:pt x="2324" y="365696"/>
                </a:lnTo>
                <a:lnTo>
                  <a:pt x="26822" y="378599"/>
                </a:lnTo>
                <a:lnTo>
                  <a:pt x="33807" y="376428"/>
                </a:lnTo>
                <a:lnTo>
                  <a:pt x="55067" y="366064"/>
                </a:lnTo>
                <a:lnTo>
                  <a:pt x="76174" y="355917"/>
                </a:lnTo>
                <a:lnTo>
                  <a:pt x="97180" y="346036"/>
                </a:lnTo>
                <a:lnTo>
                  <a:pt x="118097" y="336435"/>
                </a:lnTo>
                <a:lnTo>
                  <a:pt x="125653" y="330936"/>
                </a:lnTo>
                <a:lnTo>
                  <a:pt x="130403" y="323240"/>
                </a:lnTo>
                <a:lnTo>
                  <a:pt x="131927" y="314337"/>
                </a:lnTo>
                <a:close/>
              </a:path>
              <a:path w="2312034" h="379095">
                <a:moveTo>
                  <a:pt x="394220" y="214655"/>
                </a:moveTo>
                <a:lnTo>
                  <a:pt x="393204" y="205371"/>
                </a:lnTo>
                <a:lnTo>
                  <a:pt x="388581" y="197192"/>
                </a:lnTo>
                <a:lnTo>
                  <a:pt x="381482" y="191655"/>
                </a:lnTo>
                <a:lnTo>
                  <a:pt x="372833" y="189204"/>
                </a:lnTo>
                <a:lnTo>
                  <a:pt x="363575" y="190258"/>
                </a:lnTo>
                <a:lnTo>
                  <a:pt x="318579" y="205422"/>
                </a:lnTo>
                <a:lnTo>
                  <a:pt x="273989" y="221449"/>
                </a:lnTo>
                <a:lnTo>
                  <a:pt x="258660" y="242328"/>
                </a:lnTo>
                <a:lnTo>
                  <a:pt x="260057" y="251536"/>
                </a:lnTo>
                <a:lnTo>
                  <a:pt x="261353" y="255320"/>
                </a:lnTo>
                <a:lnTo>
                  <a:pt x="263448" y="258241"/>
                </a:lnTo>
                <a:lnTo>
                  <a:pt x="272376" y="266585"/>
                </a:lnTo>
                <a:lnTo>
                  <a:pt x="281609" y="268757"/>
                </a:lnTo>
                <a:lnTo>
                  <a:pt x="290144" y="265468"/>
                </a:lnTo>
                <a:lnTo>
                  <a:pt x="311937" y="257556"/>
                </a:lnTo>
                <a:lnTo>
                  <a:pt x="333908" y="249809"/>
                </a:lnTo>
                <a:lnTo>
                  <a:pt x="355981" y="242277"/>
                </a:lnTo>
                <a:lnTo>
                  <a:pt x="378079" y="235000"/>
                </a:lnTo>
                <a:lnTo>
                  <a:pt x="386207" y="230454"/>
                </a:lnTo>
                <a:lnTo>
                  <a:pt x="391744" y="223342"/>
                </a:lnTo>
                <a:lnTo>
                  <a:pt x="394220" y="214655"/>
                </a:lnTo>
                <a:close/>
              </a:path>
              <a:path w="2312034" h="379095">
                <a:moveTo>
                  <a:pt x="667143" y="137236"/>
                </a:moveTo>
                <a:lnTo>
                  <a:pt x="663549" y="128612"/>
                </a:lnTo>
                <a:lnTo>
                  <a:pt x="657212" y="122212"/>
                </a:lnTo>
                <a:lnTo>
                  <a:pt x="648944" y="118656"/>
                </a:lnTo>
                <a:lnTo>
                  <a:pt x="639559" y="118554"/>
                </a:lnTo>
                <a:lnTo>
                  <a:pt x="616356" y="123202"/>
                </a:lnTo>
                <a:lnTo>
                  <a:pt x="569887" y="133159"/>
                </a:lnTo>
                <a:lnTo>
                  <a:pt x="531990" y="149072"/>
                </a:lnTo>
                <a:lnTo>
                  <a:pt x="528815" y="157556"/>
                </a:lnTo>
                <a:lnTo>
                  <a:pt x="529107" y="166928"/>
                </a:lnTo>
                <a:lnTo>
                  <a:pt x="530098" y="171729"/>
                </a:lnTo>
                <a:lnTo>
                  <a:pt x="532739" y="175793"/>
                </a:lnTo>
                <a:lnTo>
                  <a:pt x="541502" y="183972"/>
                </a:lnTo>
                <a:lnTo>
                  <a:pt x="549567" y="186359"/>
                </a:lnTo>
                <a:lnTo>
                  <a:pt x="557580" y="184404"/>
                </a:lnTo>
                <a:lnTo>
                  <a:pt x="580186" y="179146"/>
                </a:lnTo>
                <a:lnTo>
                  <a:pt x="602957" y="174129"/>
                </a:lnTo>
                <a:lnTo>
                  <a:pt x="625741" y="169354"/>
                </a:lnTo>
                <a:lnTo>
                  <a:pt x="648462" y="164820"/>
                </a:lnTo>
                <a:lnTo>
                  <a:pt x="657161" y="161302"/>
                </a:lnTo>
                <a:lnTo>
                  <a:pt x="663549" y="154952"/>
                </a:lnTo>
                <a:lnTo>
                  <a:pt x="667067" y="146646"/>
                </a:lnTo>
                <a:lnTo>
                  <a:pt x="667143" y="137236"/>
                </a:lnTo>
                <a:close/>
              </a:path>
              <a:path w="2312034" h="379095">
                <a:moveTo>
                  <a:pt x="947026" y="106146"/>
                </a:moveTo>
                <a:lnTo>
                  <a:pt x="944651" y="97129"/>
                </a:lnTo>
                <a:lnTo>
                  <a:pt x="939253" y="89928"/>
                </a:lnTo>
                <a:lnTo>
                  <a:pt x="931595" y="85280"/>
                </a:lnTo>
                <a:lnTo>
                  <a:pt x="922464" y="83870"/>
                </a:lnTo>
                <a:lnTo>
                  <a:pt x="908748" y="84620"/>
                </a:lnTo>
                <a:lnTo>
                  <a:pt x="861987" y="88036"/>
                </a:lnTo>
                <a:lnTo>
                  <a:pt x="818654" y="93954"/>
                </a:lnTo>
                <a:lnTo>
                  <a:pt x="806500" y="116801"/>
                </a:lnTo>
                <a:lnTo>
                  <a:pt x="807034" y="122770"/>
                </a:lnTo>
                <a:lnTo>
                  <a:pt x="809879" y="128003"/>
                </a:lnTo>
                <a:lnTo>
                  <a:pt x="818642" y="136182"/>
                </a:lnTo>
                <a:lnTo>
                  <a:pt x="825207" y="138455"/>
                </a:lnTo>
                <a:lnTo>
                  <a:pt x="832180" y="137883"/>
                </a:lnTo>
                <a:lnTo>
                  <a:pt x="849071" y="136245"/>
                </a:lnTo>
                <a:lnTo>
                  <a:pt x="865682" y="134747"/>
                </a:lnTo>
                <a:lnTo>
                  <a:pt x="881964" y="133426"/>
                </a:lnTo>
                <a:lnTo>
                  <a:pt x="897851" y="132295"/>
                </a:lnTo>
                <a:lnTo>
                  <a:pt x="924750" y="130708"/>
                </a:lnTo>
                <a:lnTo>
                  <a:pt x="933767" y="128333"/>
                </a:lnTo>
                <a:lnTo>
                  <a:pt x="940968" y="122936"/>
                </a:lnTo>
                <a:lnTo>
                  <a:pt x="945616" y="115277"/>
                </a:lnTo>
                <a:lnTo>
                  <a:pt x="947026" y="106146"/>
                </a:lnTo>
                <a:close/>
              </a:path>
              <a:path w="2312034" h="379095">
                <a:moveTo>
                  <a:pt x="1228407" y="109283"/>
                </a:moveTo>
                <a:lnTo>
                  <a:pt x="1111719" y="82689"/>
                </a:lnTo>
                <a:lnTo>
                  <a:pt x="1102525" y="84353"/>
                </a:lnTo>
                <a:lnTo>
                  <a:pt x="1094943" y="89217"/>
                </a:lnTo>
                <a:lnTo>
                  <a:pt x="1089736" y="96545"/>
                </a:lnTo>
                <a:lnTo>
                  <a:pt x="1087729" y="105638"/>
                </a:lnTo>
                <a:lnTo>
                  <a:pt x="1087297" y="112636"/>
                </a:lnTo>
                <a:lnTo>
                  <a:pt x="1090345" y="119024"/>
                </a:lnTo>
                <a:lnTo>
                  <a:pt x="1099108" y="127203"/>
                </a:lnTo>
                <a:lnTo>
                  <a:pt x="1104519" y="129679"/>
                </a:lnTo>
                <a:lnTo>
                  <a:pt x="1204239" y="132067"/>
                </a:lnTo>
                <a:lnTo>
                  <a:pt x="1213434" y="130403"/>
                </a:lnTo>
                <a:lnTo>
                  <a:pt x="1221041" y="125564"/>
                </a:lnTo>
                <a:lnTo>
                  <a:pt x="1226286" y="118287"/>
                </a:lnTo>
                <a:lnTo>
                  <a:pt x="1228407" y="109283"/>
                </a:lnTo>
                <a:close/>
              </a:path>
              <a:path w="2312034" h="379095">
                <a:moveTo>
                  <a:pt x="1510131" y="117221"/>
                </a:moveTo>
                <a:lnTo>
                  <a:pt x="1393431" y="90297"/>
                </a:lnTo>
                <a:lnTo>
                  <a:pt x="1384223" y="91960"/>
                </a:lnTo>
                <a:lnTo>
                  <a:pt x="1376616" y="96799"/>
                </a:lnTo>
                <a:lnTo>
                  <a:pt x="1371371" y="104089"/>
                </a:lnTo>
                <a:lnTo>
                  <a:pt x="1369263" y="113093"/>
                </a:lnTo>
                <a:lnTo>
                  <a:pt x="1369009" y="120243"/>
                </a:lnTo>
                <a:lnTo>
                  <a:pt x="1371727" y="126644"/>
                </a:lnTo>
                <a:lnTo>
                  <a:pt x="1380655" y="134988"/>
                </a:lnTo>
                <a:lnTo>
                  <a:pt x="1385900" y="137299"/>
                </a:lnTo>
                <a:lnTo>
                  <a:pt x="1391881" y="137426"/>
                </a:lnTo>
                <a:lnTo>
                  <a:pt x="1485963" y="140017"/>
                </a:lnTo>
                <a:lnTo>
                  <a:pt x="1495158" y="138353"/>
                </a:lnTo>
                <a:lnTo>
                  <a:pt x="1502765" y="133515"/>
                </a:lnTo>
                <a:lnTo>
                  <a:pt x="1508010" y="126225"/>
                </a:lnTo>
                <a:lnTo>
                  <a:pt x="1510131" y="117221"/>
                </a:lnTo>
                <a:close/>
              </a:path>
              <a:path w="2312034" h="379095">
                <a:moveTo>
                  <a:pt x="1791804" y="124167"/>
                </a:moveTo>
                <a:lnTo>
                  <a:pt x="1674799" y="97917"/>
                </a:lnTo>
                <a:lnTo>
                  <a:pt x="1665605" y="99593"/>
                </a:lnTo>
                <a:lnTo>
                  <a:pt x="1658023" y="104444"/>
                </a:lnTo>
                <a:lnTo>
                  <a:pt x="1652828" y="111772"/>
                </a:lnTo>
                <a:lnTo>
                  <a:pt x="1650809" y="120865"/>
                </a:lnTo>
                <a:lnTo>
                  <a:pt x="1650720" y="127863"/>
                </a:lnTo>
                <a:lnTo>
                  <a:pt x="1653590" y="134086"/>
                </a:lnTo>
                <a:lnTo>
                  <a:pt x="1662531" y="142417"/>
                </a:lnTo>
                <a:lnTo>
                  <a:pt x="1667764" y="144741"/>
                </a:lnTo>
                <a:lnTo>
                  <a:pt x="1767814" y="147116"/>
                </a:lnTo>
                <a:lnTo>
                  <a:pt x="1777009" y="145453"/>
                </a:lnTo>
                <a:lnTo>
                  <a:pt x="1784591" y="140601"/>
                </a:lnTo>
                <a:lnTo>
                  <a:pt x="1789798" y="133261"/>
                </a:lnTo>
                <a:lnTo>
                  <a:pt x="1791804" y="124167"/>
                </a:lnTo>
                <a:close/>
              </a:path>
              <a:path w="2312034" h="379095">
                <a:moveTo>
                  <a:pt x="2073465" y="130454"/>
                </a:moveTo>
                <a:lnTo>
                  <a:pt x="1956803" y="104521"/>
                </a:lnTo>
                <a:lnTo>
                  <a:pt x="1947608" y="106197"/>
                </a:lnTo>
                <a:lnTo>
                  <a:pt x="1940026" y="111048"/>
                </a:lnTo>
                <a:lnTo>
                  <a:pt x="1934832" y="118376"/>
                </a:lnTo>
                <a:lnTo>
                  <a:pt x="1932813" y="127469"/>
                </a:lnTo>
                <a:lnTo>
                  <a:pt x="1932724" y="134467"/>
                </a:lnTo>
                <a:lnTo>
                  <a:pt x="1935594" y="140677"/>
                </a:lnTo>
                <a:lnTo>
                  <a:pt x="1944357" y="148869"/>
                </a:lnTo>
                <a:lnTo>
                  <a:pt x="1949767" y="151345"/>
                </a:lnTo>
                <a:lnTo>
                  <a:pt x="2049145" y="153416"/>
                </a:lnTo>
                <a:lnTo>
                  <a:pt x="2058390" y="151739"/>
                </a:lnTo>
                <a:lnTo>
                  <a:pt x="2066086" y="146888"/>
                </a:lnTo>
                <a:lnTo>
                  <a:pt x="2071395" y="139547"/>
                </a:lnTo>
                <a:lnTo>
                  <a:pt x="2073465" y="130454"/>
                </a:lnTo>
                <a:close/>
              </a:path>
              <a:path w="2312034" h="379095">
                <a:moveTo>
                  <a:pt x="2311743" y="132575"/>
                </a:moveTo>
                <a:lnTo>
                  <a:pt x="2307310" y="124904"/>
                </a:lnTo>
                <a:lnTo>
                  <a:pt x="2107349" y="3200"/>
                </a:lnTo>
                <a:lnTo>
                  <a:pt x="2098586" y="0"/>
                </a:lnTo>
                <a:lnTo>
                  <a:pt x="2091842" y="304"/>
                </a:lnTo>
                <a:lnTo>
                  <a:pt x="2089581" y="406"/>
                </a:lnTo>
                <a:lnTo>
                  <a:pt x="2081377" y="4140"/>
                </a:lnTo>
                <a:lnTo>
                  <a:pt x="2075014" y="10972"/>
                </a:lnTo>
                <a:lnTo>
                  <a:pt x="2071865" y="19723"/>
                </a:lnTo>
                <a:lnTo>
                  <a:pt x="2072335" y="28740"/>
                </a:lnTo>
                <a:lnTo>
                  <a:pt x="2076094" y="36944"/>
                </a:lnTo>
                <a:lnTo>
                  <a:pt x="2082787" y="43307"/>
                </a:lnTo>
                <a:lnTo>
                  <a:pt x="2240953" y="139496"/>
                </a:lnTo>
                <a:lnTo>
                  <a:pt x="2078659" y="228244"/>
                </a:lnTo>
                <a:lnTo>
                  <a:pt x="2071573" y="234251"/>
                </a:lnTo>
                <a:lnTo>
                  <a:pt x="2067433" y="242252"/>
                </a:lnTo>
                <a:lnTo>
                  <a:pt x="2066607" y="251231"/>
                </a:lnTo>
                <a:lnTo>
                  <a:pt x="2069452" y="260172"/>
                </a:lnTo>
                <a:lnTo>
                  <a:pt x="2086787" y="272249"/>
                </a:lnTo>
                <a:lnTo>
                  <a:pt x="2094090" y="272072"/>
                </a:lnTo>
                <a:lnTo>
                  <a:pt x="2299246" y="161112"/>
                </a:lnTo>
                <a:lnTo>
                  <a:pt x="2311323" y="149555"/>
                </a:lnTo>
                <a:lnTo>
                  <a:pt x="2311743" y="132575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3413" y="4712808"/>
            <a:ext cx="5886449" cy="15144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1153015"/>
            <a:ext cx="16097885" cy="145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Which </a:t>
            </a:r>
            <a:r>
              <a:rPr sz="2700" spc="-135" dirty="0">
                <a:solidFill>
                  <a:srgbClr val="FFFFFF"/>
                </a:solidFill>
                <a:latin typeface="Lucida Sans"/>
                <a:cs typeface="Lucida Sans"/>
              </a:rPr>
              <a:t>channel 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helped </a:t>
            </a:r>
            <a:r>
              <a:rPr sz="2700" spc="-155" dirty="0">
                <a:solidFill>
                  <a:srgbClr val="FFFFFF"/>
                </a:solidFill>
                <a:latin typeface="Lucida Sans"/>
                <a:cs typeface="Lucida Sans"/>
              </a:rPr>
              <a:t>to 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bring </a:t>
            </a:r>
            <a:r>
              <a:rPr sz="2700" spc="-225" dirty="0">
                <a:solidFill>
                  <a:srgbClr val="FFFFFF"/>
                </a:solidFill>
                <a:latin typeface="Lucida Sans"/>
                <a:cs typeface="Lucida Sans"/>
              </a:rPr>
              <a:t>more </a:t>
            </a:r>
            <a:r>
              <a:rPr sz="2700" spc="-165" dirty="0">
                <a:solidFill>
                  <a:srgbClr val="FFFFFF"/>
                </a:solidFill>
                <a:latin typeface="Lucida Sans"/>
                <a:cs typeface="Lucida Sans"/>
              </a:rPr>
              <a:t>gross </a:t>
            </a:r>
            <a:r>
              <a:rPr sz="2700" spc="-140" dirty="0">
                <a:solidFill>
                  <a:srgbClr val="FFFFFF"/>
                </a:solidFill>
                <a:latin typeface="Lucida Sans"/>
                <a:cs typeface="Lucida Sans"/>
              </a:rPr>
              <a:t>sales </a:t>
            </a:r>
            <a:r>
              <a:rPr sz="2700" spc="-22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00" spc="-100" dirty="0">
                <a:solidFill>
                  <a:srgbClr val="FFFFFF"/>
                </a:solidFill>
                <a:latin typeface="Lucida Sans"/>
                <a:cs typeface="Lucida Sans"/>
              </a:rPr>
              <a:t>fiscal </a:t>
            </a:r>
            <a:r>
              <a:rPr sz="2700" spc="-30" dirty="0">
                <a:solidFill>
                  <a:srgbClr val="FFFFFF"/>
                </a:solidFill>
                <a:latin typeface="Lucida Sans"/>
                <a:cs typeface="Lucida Sans"/>
              </a:rPr>
              <a:t>year </a:t>
            </a:r>
            <a:r>
              <a:rPr sz="2700" spc="-370" dirty="0">
                <a:solidFill>
                  <a:srgbClr val="FFFFFF"/>
                </a:solidFill>
                <a:latin typeface="Lucida Sans"/>
                <a:cs typeface="Lucida Sans"/>
              </a:rPr>
              <a:t>2021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and the </a:t>
            </a:r>
            <a:r>
              <a:rPr sz="2700" spc="-85" dirty="0">
                <a:solidFill>
                  <a:srgbClr val="FFFFFF"/>
                </a:solidFill>
                <a:latin typeface="Lucida Sans"/>
                <a:cs typeface="Lucida Sans"/>
              </a:rPr>
              <a:t>percentage </a:t>
            </a:r>
            <a:r>
              <a:rPr sz="2700" spc="-95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700" spc="-140" dirty="0">
                <a:solidFill>
                  <a:srgbClr val="FFFFFF"/>
                </a:solidFill>
                <a:latin typeface="Lucida Sans"/>
                <a:cs typeface="Lucida Sans"/>
              </a:rPr>
              <a:t>contribution? </a:t>
            </a:r>
            <a:r>
              <a:rPr sz="2700" spc="-84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9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7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final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Lucida Sans"/>
                <a:cs typeface="Lucida Sans"/>
              </a:rPr>
              <a:t>output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contains </a:t>
            </a:r>
            <a:r>
              <a:rPr sz="2700" spc="-130" dirty="0">
                <a:solidFill>
                  <a:srgbClr val="FFFFFF"/>
                </a:solidFill>
                <a:latin typeface="Lucida Sans"/>
                <a:cs typeface="Lucida Sans"/>
              </a:rPr>
              <a:t>these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Lucida Sans"/>
                <a:cs typeface="Lucida Sans"/>
              </a:rPr>
              <a:t>fields,</a:t>
            </a:r>
            <a:endParaRPr sz="27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-130" dirty="0">
                <a:solidFill>
                  <a:srgbClr val="A6A6A6"/>
                </a:solidFill>
                <a:latin typeface="Lucida Sans"/>
                <a:cs typeface="Lucida Sans"/>
              </a:rPr>
              <a:t>channel,</a:t>
            </a:r>
            <a:r>
              <a:rPr sz="2700" spc="-15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-130" dirty="0">
                <a:solidFill>
                  <a:srgbClr val="A6A6A6"/>
                </a:solidFill>
                <a:latin typeface="Lucida Sans"/>
                <a:cs typeface="Lucida Sans"/>
              </a:rPr>
              <a:t>gross_sales_mln,</a:t>
            </a:r>
            <a:r>
              <a:rPr sz="2700" spc="-14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percentage</a:t>
            </a:r>
            <a:endParaRPr sz="27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4675" y="479660"/>
            <a:ext cx="179133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265" dirty="0">
                <a:solidFill>
                  <a:srgbClr val="FFD32D"/>
                </a:solidFill>
              </a:rPr>
              <a:t>R</a:t>
            </a:r>
            <a:r>
              <a:rPr sz="3750" spc="-415" dirty="0">
                <a:solidFill>
                  <a:srgbClr val="FFD32D"/>
                </a:solidFill>
              </a:rPr>
              <a:t>E</a:t>
            </a:r>
            <a:r>
              <a:rPr sz="3750" spc="-685" dirty="0">
                <a:solidFill>
                  <a:srgbClr val="FFD32D"/>
                </a:solidFill>
              </a:rPr>
              <a:t>Q</a:t>
            </a:r>
            <a:r>
              <a:rPr sz="3750" spc="-495" dirty="0">
                <a:solidFill>
                  <a:srgbClr val="FFD32D"/>
                </a:solidFill>
              </a:rPr>
              <a:t>U</a:t>
            </a:r>
            <a:r>
              <a:rPr sz="3750" spc="-415" dirty="0">
                <a:solidFill>
                  <a:srgbClr val="FFD32D"/>
                </a:solidFill>
              </a:rPr>
              <a:t>E</a:t>
            </a:r>
            <a:r>
              <a:rPr sz="3750" spc="-225" dirty="0">
                <a:solidFill>
                  <a:srgbClr val="FFD32D"/>
                </a:solidFill>
              </a:rPr>
              <a:t>S</a:t>
            </a:r>
            <a:r>
              <a:rPr sz="3750" spc="-355" dirty="0">
                <a:solidFill>
                  <a:srgbClr val="FFD32D"/>
                </a:solidFill>
              </a:rPr>
              <a:t>T</a:t>
            </a:r>
            <a:r>
              <a:rPr sz="3750" spc="-5" dirty="0">
                <a:solidFill>
                  <a:srgbClr val="FFD32D"/>
                </a:solidFill>
              </a:rPr>
              <a:t> </a:t>
            </a:r>
            <a:r>
              <a:rPr sz="3750" spc="-215" dirty="0">
                <a:solidFill>
                  <a:srgbClr val="FFD32D"/>
                </a:solidFill>
              </a:rPr>
              <a:t>9</a:t>
            </a:r>
            <a:endParaRPr sz="3750"/>
          </a:p>
        </p:txBody>
      </p:sp>
      <p:sp>
        <p:nvSpPr>
          <p:cNvPr id="6" name="object 6"/>
          <p:cNvSpPr txBox="1"/>
          <p:nvPr/>
        </p:nvSpPr>
        <p:spPr>
          <a:xfrm>
            <a:off x="649345" y="3584000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30" dirty="0">
                <a:solidFill>
                  <a:srgbClr val="FFD32D"/>
                </a:solidFill>
                <a:latin typeface="Calibri"/>
                <a:cs typeface="Calibri"/>
              </a:rPr>
              <a:t>OUTPUT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345" y="6199320"/>
            <a:ext cx="15720060" cy="293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91080" marR="13335" indent="-135890">
              <a:lnSpc>
                <a:spcPct val="117200"/>
              </a:lnSpc>
              <a:spcBef>
                <a:spcPts val="95"/>
              </a:spcBef>
            </a:pPr>
            <a:r>
              <a:rPr sz="2100" spc="-1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100" spc="-25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00" spc="-7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100" spc="254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100" spc="-25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100" spc="195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2100" spc="-150" dirty="0">
                <a:solidFill>
                  <a:srgbClr val="FFFFFF"/>
                </a:solidFill>
                <a:latin typeface="Calibri"/>
                <a:cs typeface="Calibri"/>
              </a:rPr>
              <a:t>73.2%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750" spc="-275" dirty="0">
                <a:solidFill>
                  <a:srgbClr val="FFD32D"/>
                </a:solidFill>
                <a:latin typeface="Calibri"/>
                <a:cs typeface="Calibri"/>
              </a:rPr>
              <a:t>INSIGHTS</a:t>
            </a:r>
            <a:endParaRPr sz="375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780"/>
              </a:spcBef>
            </a:pPr>
            <a:r>
              <a:rPr sz="2350" spc="114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substantial </a:t>
            </a:r>
            <a:r>
              <a:rPr sz="2350" spc="-165" dirty="0">
                <a:solidFill>
                  <a:srgbClr val="FFFFFF"/>
                </a:solidFill>
                <a:latin typeface="Lucida Sans"/>
                <a:cs typeface="Lucida Sans"/>
              </a:rPr>
              <a:t>73%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350" spc="-85" dirty="0">
                <a:solidFill>
                  <a:srgbClr val="FFFFFF"/>
                </a:solidFill>
                <a:latin typeface="Lucida Sans"/>
                <a:cs typeface="Lucida Sans"/>
              </a:rPr>
              <a:t>Atliq's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total 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sales </a:t>
            </a:r>
            <a:r>
              <a:rPr sz="2350" spc="-40" dirty="0">
                <a:solidFill>
                  <a:srgbClr val="FFFFFF"/>
                </a:solidFill>
                <a:latin typeface="Lucida Sans"/>
                <a:cs typeface="Lucida Sans"/>
              </a:rPr>
              <a:t>were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conducted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through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retailers,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constituting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majority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350" spc="-145" dirty="0">
                <a:solidFill>
                  <a:srgbClr val="FFFFFF"/>
                </a:solidFill>
                <a:latin typeface="Lucida Sans"/>
                <a:cs typeface="Lucida Sans"/>
              </a:rPr>
              <a:t>its </a:t>
            </a:r>
            <a:r>
              <a:rPr sz="2350" spc="-85" dirty="0">
                <a:solidFill>
                  <a:srgbClr val="FFFFFF"/>
                </a:solidFill>
                <a:latin typeface="Lucida Sans"/>
                <a:cs typeface="Lucida Sans"/>
              </a:rPr>
              <a:t>overall 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sales. </a:t>
            </a:r>
            <a:r>
              <a:rPr sz="2350" spc="3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350" spc="-7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contrast,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sales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through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Lucida Sans"/>
                <a:cs typeface="Lucida Sans"/>
              </a:rPr>
              <a:t>direct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distributor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channels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50" dirty="0">
                <a:solidFill>
                  <a:srgbClr val="FFFFFF"/>
                </a:solidFill>
                <a:latin typeface="Lucida Sans"/>
                <a:cs typeface="Lucida Sans"/>
              </a:rPr>
              <a:t>made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70" dirty="0">
                <a:solidFill>
                  <a:srgbClr val="FFFFFF"/>
                </a:solidFill>
                <a:latin typeface="Lucida Sans"/>
                <a:cs typeface="Lucida Sans"/>
              </a:rPr>
              <a:t>up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comparatively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80" dirty="0">
                <a:solidFill>
                  <a:srgbClr val="FFFFFF"/>
                </a:solidFill>
                <a:latin typeface="Lucida Sans"/>
                <a:cs typeface="Lucida Sans"/>
              </a:rPr>
              <a:t>modest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55" dirty="0">
                <a:solidFill>
                  <a:srgbClr val="FFFFFF"/>
                </a:solidFill>
                <a:latin typeface="Lucida Sans"/>
                <a:cs typeface="Lucida Sans"/>
              </a:rPr>
              <a:t>portion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total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90" dirty="0">
                <a:solidFill>
                  <a:srgbClr val="FFFFFF"/>
                </a:solidFill>
                <a:latin typeface="Lucida Sans"/>
                <a:cs typeface="Lucida Sans"/>
              </a:rPr>
              <a:t>revenue.</a:t>
            </a:r>
            <a:endParaRPr sz="235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9497" y="4278764"/>
            <a:ext cx="67437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165" marR="5080" indent="-38100">
              <a:lnSpc>
                <a:spcPct val="117200"/>
              </a:lnSpc>
              <a:spcBef>
                <a:spcPts val="95"/>
              </a:spcBef>
            </a:pPr>
            <a:r>
              <a:rPr sz="2100" spc="-27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100" spc="2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100" spc="-25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2100" spc="-150" dirty="0">
                <a:solidFill>
                  <a:srgbClr val="FFFFFF"/>
                </a:solidFill>
                <a:latin typeface="Calibri"/>
                <a:cs typeface="Calibri"/>
              </a:rPr>
              <a:t>15.5%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6501" y="3214163"/>
            <a:ext cx="123063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3535" marR="5080" indent="-331470">
              <a:lnSpc>
                <a:spcPct val="117200"/>
              </a:lnSpc>
              <a:spcBef>
                <a:spcPts val="95"/>
              </a:spcBef>
            </a:pPr>
            <a:r>
              <a:rPr sz="2100" spc="-27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00" spc="2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100" spc="-9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100" spc="-4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00" spc="-25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100" spc="195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2100" spc="-195" dirty="0">
                <a:solidFill>
                  <a:srgbClr val="FFFFFF"/>
                </a:solidFill>
                <a:latin typeface="Calibri"/>
                <a:cs typeface="Calibri"/>
              </a:rPr>
              <a:t>11.3%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40672" y="4097411"/>
            <a:ext cx="2596515" cy="2597150"/>
            <a:chOff x="13240672" y="4097411"/>
            <a:chExt cx="2596515" cy="2597150"/>
          </a:xfrm>
        </p:grpSpPr>
        <p:sp>
          <p:nvSpPr>
            <p:cNvPr id="11" name="object 11"/>
            <p:cNvSpPr/>
            <p:nvPr/>
          </p:nvSpPr>
          <p:spPr>
            <a:xfrm>
              <a:off x="13243153" y="4097411"/>
              <a:ext cx="2594610" cy="2597150"/>
            </a:xfrm>
            <a:custGeom>
              <a:avLst/>
              <a:gdLst/>
              <a:ahLst/>
              <a:cxnLst/>
              <a:rect l="l" t="t" r="r" b="b"/>
              <a:pathLst>
                <a:path w="2594609" h="2597150">
                  <a:moveTo>
                    <a:pt x="2420388" y="1947156"/>
                  </a:moveTo>
                  <a:lnTo>
                    <a:pt x="1274799" y="1947156"/>
                  </a:lnTo>
                  <a:lnTo>
                    <a:pt x="1322586" y="1946918"/>
                  </a:lnTo>
                  <a:lnTo>
                    <a:pt x="1370229" y="1943219"/>
                  </a:lnTo>
                  <a:lnTo>
                    <a:pt x="1416808" y="1936179"/>
                  </a:lnTo>
                  <a:lnTo>
                    <a:pt x="1462205" y="1925921"/>
                  </a:lnTo>
                  <a:lnTo>
                    <a:pt x="1506304" y="1912569"/>
                  </a:lnTo>
                  <a:lnTo>
                    <a:pt x="1548988" y="1896247"/>
                  </a:lnTo>
                  <a:lnTo>
                    <a:pt x="1590139" y="1877081"/>
                  </a:lnTo>
                  <a:lnTo>
                    <a:pt x="1629641" y="1855194"/>
                  </a:lnTo>
                  <a:lnTo>
                    <a:pt x="1667378" y="1830711"/>
                  </a:lnTo>
                  <a:lnTo>
                    <a:pt x="1703232" y="1803755"/>
                  </a:lnTo>
                  <a:lnTo>
                    <a:pt x="1737087" y="1774452"/>
                  </a:lnTo>
                  <a:lnTo>
                    <a:pt x="1768825" y="1742925"/>
                  </a:lnTo>
                  <a:lnTo>
                    <a:pt x="1798330" y="1709300"/>
                  </a:lnTo>
                  <a:lnTo>
                    <a:pt x="1825485" y="1673699"/>
                  </a:lnTo>
                  <a:lnTo>
                    <a:pt x="1850173" y="1636247"/>
                  </a:lnTo>
                  <a:lnTo>
                    <a:pt x="1872278" y="1597070"/>
                  </a:lnTo>
                  <a:lnTo>
                    <a:pt x="1891681" y="1556290"/>
                  </a:lnTo>
                  <a:lnTo>
                    <a:pt x="1908268" y="1514033"/>
                  </a:lnTo>
                  <a:lnTo>
                    <a:pt x="1921920" y="1470422"/>
                  </a:lnTo>
                  <a:lnTo>
                    <a:pt x="1932521" y="1425583"/>
                  </a:lnTo>
                  <a:lnTo>
                    <a:pt x="1939954" y="1379638"/>
                  </a:lnTo>
                  <a:lnTo>
                    <a:pt x="1944103" y="1332713"/>
                  </a:lnTo>
                  <a:lnTo>
                    <a:pt x="1944850" y="1284932"/>
                  </a:lnTo>
                  <a:lnTo>
                    <a:pt x="1942134" y="1237223"/>
                  </a:lnTo>
                  <a:lnTo>
                    <a:pt x="1936055" y="1190509"/>
                  </a:lnTo>
                  <a:lnTo>
                    <a:pt x="1926734" y="1144910"/>
                  </a:lnTo>
                  <a:lnTo>
                    <a:pt x="1914294" y="1100545"/>
                  </a:lnTo>
                  <a:lnTo>
                    <a:pt x="1898856" y="1057534"/>
                  </a:lnTo>
                  <a:lnTo>
                    <a:pt x="1880542" y="1015996"/>
                  </a:lnTo>
                  <a:lnTo>
                    <a:pt x="1859474" y="976051"/>
                  </a:lnTo>
                  <a:lnTo>
                    <a:pt x="1835773" y="937818"/>
                  </a:lnTo>
                  <a:lnTo>
                    <a:pt x="1809563" y="901416"/>
                  </a:lnTo>
                  <a:lnTo>
                    <a:pt x="1780963" y="866964"/>
                  </a:lnTo>
                  <a:lnTo>
                    <a:pt x="1750098" y="834583"/>
                  </a:lnTo>
                  <a:lnTo>
                    <a:pt x="1717087" y="804391"/>
                  </a:lnTo>
                  <a:lnTo>
                    <a:pt x="1682054" y="776508"/>
                  </a:lnTo>
                  <a:lnTo>
                    <a:pt x="1645119" y="751053"/>
                  </a:lnTo>
                  <a:lnTo>
                    <a:pt x="1606405" y="728146"/>
                  </a:lnTo>
                  <a:lnTo>
                    <a:pt x="1566034" y="707906"/>
                  </a:lnTo>
                  <a:lnTo>
                    <a:pt x="1524128" y="690452"/>
                  </a:lnTo>
                  <a:lnTo>
                    <a:pt x="1480808" y="675904"/>
                  </a:lnTo>
                  <a:lnTo>
                    <a:pt x="1436197" y="664381"/>
                  </a:lnTo>
                  <a:lnTo>
                    <a:pt x="1390416" y="656002"/>
                  </a:lnTo>
                  <a:lnTo>
                    <a:pt x="1343586" y="650888"/>
                  </a:lnTo>
                  <a:lnTo>
                    <a:pt x="1295831" y="649156"/>
                  </a:lnTo>
                  <a:lnTo>
                    <a:pt x="1295831" y="0"/>
                  </a:lnTo>
                  <a:lnTo>
                    <a:pt x="1343803" y="870"/>
                  </a:lnTo>
                  <a:lnTo>
                    <a:pt x="1391342" y="3462"/>
                  </a:lnTo>
                  <a:lnTo>
                    <a:pt x="1438418" y="7746"/>
                  </a:lnTo>
                  <a:lnTo>
                    <a:pt x="1485001" y="13692"/>
                  </a:lnTo>
                  <a:lnTo>
                    <a:pt x="1531059" y="21269"/>
                  </a:lnTo>
                  <a:lnTo>
                    <a:pt x="1576564" y="30449"/>
                  </a:lnTo>
                  <a:lnTo>
                    <a:pt x="1621483" y="41201"/>
                  </a:lnTo>
                  <a:lnTo>
                    <a:pt x="1665787" y="53495"/>
                  </a:lnTo>
                  <a:lnTo>
                    <a:pt x="1709445" y="67302"/>
                  </a:lnTo>
                  <a:lnTo>
                    <a:pt x="1752427" y="82591"/>
                  </a:lnTo>
                  <a:lnTo>
                    <a:pt x="1794702" y="99334"/>
                  </a:lnTo>
                  <a:lnTo>
                    <a:pt x="1836239" y="117499"/>
                  </a:lnTo>
                  <a:lnTo>
                    <a:pt x="1877009" y="137058"/>
                  </a:lnTo>
                  <a:lnTo>
                    <a:pt x="1916981" y="157980"/>
                  </a:lnTo>
                  <a:lnTo>
                    <a:pt x="1956124" y="180235"/>
                  </a:lnTo>
                  <a:lnTo>
                    <a:pt x="1994409" y="203794"/>
                  </a:lnTo>
                  <a:lnTo>
                    <a:pt x="2031803" y="228627"/>
                  </a:lnTo>
                  <a:lnTo>
                    <a:pt x="2068278" y="254704"/>
                  </a:lnTo>
                  <a:lnTo>
                    <a:pt x="2103802" y="281995"/>
                  </a:lnTo>
                  <a:lnTo>
                    <a:pt x="2138345" y="310470"/>
                  </a:lnTo>
                  <a:lnTo>
                    <a:pt x="2171876" y="340099"/>
                  </a:lnTo>
                  <a:lnTo>
                    <a:pt x="2204366" y="370854"/>
                  </a:lnTo>
                  <a:lnTo>
                    <a:pt x="2235783" y="402702"/>
                  </a:lnTo>
                  <a:lnTo>
                    <a:pt x="2266097" y="435616"/>
                  </a:lnTo>
                  <a:lnTo>
                    <a:pt x="2295278" y="469565"/>
                  </a:lnTo>
                  <a:lnTo>
                    <a:pt x="2323296" y="504519"/>
                  </a:lnTo>
                  <a:lnTo>
                    <a:pt x="2350119" y="540448"/>
                  </a:lnTo>
                  <a:lnTo>
                    <a:pt x="2375717" y="577323"/>
                  </a:lnTo>
                  <a:lnTo>
                    <a:pt x="2400060" y="615113"/>
                  </a:lnTo>
                  <a:lnTo>
                    <a:pt x="2423118" y="653789"/>
                  </a:lnTo>
                  <a:lnTo>
                    <a:pt x="2444859" y="693322"/>
                  </a:lnTo>
                  <a:lnTo>
                    <a:pt x="2465254" y="733680"/>
                  </a:lnTo>
                  <a:lnTo>
                    <a:pt x="2484272" y="774834"/>
                  </a:lnTo>
                  <a:lnTo>
                    <a:pt x="2501882" y="816755"/>
                  </a:lnTo>
                  <a:lnTo>
                    <a:pt x="2518054" y="859413"/>
                  </a:lnTo>
                  <a:lnTo>
                    <a:pt x="2532758" y="902777"/>
                  </a:lnTo>
                  <a:lnTo>
                    <a:pt x="2545963" y="946818"/>
                  </a:lnTo>
                  <a:lnTo>
                    <a:pt x="2557638" y="991506"/>
                  </a:lnTo>
                  <a:lnTo>
                    <a:pt x="2567754" y="1036812"/>
                  </a:lnTo>
                  <a:lnTo>
                    <a:pt x="2576279" y="1082705"/>
                  </a:lnTo>
                  <a:lnTo>
                    <a:pt x="2583184" y="1129155"/>
                  </a:lnTo>
                  <a:lnTo>
                    <a:pt x="2588437" y="1176133"/>
                  </a:lnTo>
                  <a:lnTo>
                    <a:pt x="2592009" y="1223608"/>
                  </a:lnTo>
                  <a:lnTo>
                    <a:pt x="2593868" y="1271552"/>
                  </a:lnTo>
                  <a:lnTo>
                    <a:pt x="2593986" y="1319531"/>
                  </a:lnTo>
                  <a:lnTo>
                    <a:pt x="2592375" y="1367114"/>
                  </a:lnTo>
                  <a:lnTo>
                    <a:pt x="2589062" y="1414268"/>
                  </a:lnTo>
                  <a:lnTo>
                    <a:pt x="2584078" y="1460964"/>
                  </a:lnTo>
                  <a:lnTo>
                    <a:pt x="2577451" y="1507169"/>
                  </a:lnTo>
                  <a:lnTo>
                    <a:pt x="2569211" y="1552852"/>
                  </a:lnTo>
                  <a:lnTo>
                    <a:pt x="2559388" y="1597984"/>
                  </a:lnTo>
                  <a:lnTo>
                    <a:pt x="2548009" y="1642532"/>
                  </a:lnTo>
                  <a:lnTo>
                    <a:pt x="2535105" y="1686465"/>
                  </a:lnTo>
                  <a:lnTo>
                    <a:pt x="2520705" y="1729753"/>
                  </a:lnTo>
                  <a:lnTo>
                    <a:pt x="2504837" y="1772364"/>
                  </a:lnTo>
                  <a:lnTo>
                    <a:pt x="2487532" y="1814268"/>
                  </a:lnTo>
                  <a:lnTo>
                    <a:pt x="2468926" y="1855194"/>
                  </a:lnTo>
                  <a:lnTo>
                    <a:pt x="2448724" y="1895827"/>
                  </a:lnTo>
                  <a:lnTo>
                    <a:pt x="2427281" y="1935420"/>
                  </a:lnTo>
                  <a:lnTo>
                    <a:pt x="2420388" y="1947156"/>
                  </a:lnTo>
                  <a:close/>
                </a:path>
                <a:path w="2594609" h="2597150">
                  <a:moveTo>
                    <a:pt x="1301541" y="2596626"/>
                  </a:moveTo>
                  <a:lnTo>
                    <a:pt x="1253768" y="2595999"/>
                  </a:lnTo>
                  <a:lnTo>
                    <a:pt x="1206555" y="2593659"/>
                  </a:lnTo>
                  <a:lnTo>
                    <a:pt x="1159767" y="2589638"/>
                  </a:lnTo>
                  <a:lnTo>
                    <a:pt x="1113435" y="2583966"/>
                  </a:lnTo>
                  <a:lnTo>
                    <a:pt x="1067591" y="2576669"/>
                  </a:lnTo>
                  <a:lnTo>
                    <a:pt x="1022267" y="2567778"/>
                  </a:lnTo>
                  <a:lnTo>
                    <a:pt x="977494" y="2557320"/>
                  </a:lnTo>
                  <a:lnTo>
                    <a:pt x="933304" y="2545325"/>
                  </a:lnTo>
                  <a:lnTo>
                    <a:pt x="889729" y="2531820"/>
                  </a:lnTo>
                  <a:lnTo>
                    <a:pt x="846799" y="2516834"/>
                  </a:lnTo>
                  <a:lnTo>
                    <a:pt x="804548" y="2500396"/>
                  </a:lnTo>
                  <a:lnTo>
                    <a:pt x="763007" y="2482534"/>
                  </a:lnTo>
                  <a:lnTo>
                    <a:pt x="722206" y="2463278"/>
                  </a:lnTo>
                  <a:lnTo>
                    <a:pt x="682179" y="2442654"/>
                  </a:lnTo>
                  <a:lnTo>
                    <a:pt x="642957" y="2420693"/>
                  </a:lnTo>
                  <a:lnTo>
                    <a:pt x="604570" y="2397423"/>
                  </a:lnTo>
                  <a:lnTo>
                    <a:pt x="567052" y="2372872"/>
                  </a:lnTo>
                  <a:lnTo>
                    <a:pt x="530434" y="2347068"/>
                  </a:lnTo>
                  <a:lnTo>
                    <a:pt x="494746" y="2320041"/>
                  </a:lnTo>
                  <a:lnTo>
                    <a:pt x="460022" y="2291818"/>
                  </a:lnTo>
                  <a:lnTo>
                    <a:pt x="426292" y="2262430"/>
                  </a:lnTo>
                  <a:lnTo>
                    <a:pt x="393589" y="2231903"/>
                  </a:lnTo>
                  <a:lnTo>
                    <a:pt x="361944" y="2200266"/>
                  </a:lnTo>
                  <a:lnTo>
                    <a:pt x="331389" y="2167549"/>
                  </a:lnTo>
                  <a:lnTo>
                    <a:pt x="301954" y="2133780"/>
                  </a:lnTo>
                  <a:lnTo>
                    <a:pt x="273673" y="2098987"/>
                  </a:lnTo>
                  <a:lnTo>
                    <a:pt x="246577" y="2063198"/>
                  </a:lnTo>
                  <a:lnTo>
                    <a:pt x="220697" y="2026443"/>
                  </a:lnTo>
                  <a:lnTo>
                    <a:pt x="196065" y="1988750"/>
                  </a:lnTo>
                  <a:lnTo>
                    <a:pt x="172713" y="1950148"/>
                  </a:lnTo>
                  <a:lnTo>
                    <a:pt x="150672" y="1910664"/>
                  </a:lnTo>
                  <a:lnTo>
                    <a:pt x="129974" y="1870329"/>
                  </a:lnTo>
                  <a:lnTo>
                    <a:pt x="110651" y="1829169"/>
                  </a:lnTo>
                  <a:lnTo>
                    <a:pt x="92735" y="1787214"/>
                  </a:lnTo>
                  <a:lnTo>
                    <a:pt x="76256" y="1744493"/>
                  </a:lnTo>
                  <a:lnTo>
                    <a:pt x="61247" y="1701033"/>
                  </a:lnTo>
                  <a:lnTo>
                    <a:pt x="47740" y="1656864"/>
                  </a:lnTo>
                  <a:lnTo>
                    <a:pt x="35766" y="1612015"/>
                  </a:lnTo>
                  <a:lnTo>
                    <a:pt x="25356" y="1566512"/>
                  </a:lnTo>
                  <a:lnTo>
                    <a:pt x="16543" y="1520386"/>
                  </a:lnTo>
                  <a:lnTo>
                    <a:pt x="9358" y="1473665"/>
                  </a:lnTo>
                  <a:lnTo>
                    <a:pt x="3833" y="1426376"/>
                  </a:lnTo>
                  <a:lnTo>
                    <a:pt x="0" y="1378550"/>
                  </a:lnTo>
                  <a:lnTo>
                    <a:pt x="647914" y="1338431"/>
                  </a:lnTo>
                  <a:lnTo>
                    <a:pt x="652593" y="1385989"/>
                  </a:lnTo>
                  <a:lnTo>
                    <a:pt x="660593" y="1432412"/>
                  </a:lnTo>
                  <a:lnTo>
                    <a:pt x="671785" y="1477588"/>
                  </a:lnTo>
                  <a:lnTo>
                    <a:pt x="686043" y="1521403"/>
                  </a:lnTo>
                  <a:lnTo>
                    <a:pt x="703240" y="1563741"/>
                  </a:lnTo>
                  <a:lnTo>
                    <a:pt x="723251" y="1604488"/>
                  </a:lnTo>
                  <a:lnTo>
                    <a:pt x="745947" y="1643531"/>
                  </a:lnTo>
                  <a:lnTo>
                    <a:pt x="771203" y="1680755"/>
                  </a:lnTo>
                  <a:lnTo>
                    <a:pt x="798892" y="1716046"/>
                  </a:lnTo>
                  <a:lnTo>
                    <a:pt x="828887" y="1749289"/>
                  </a:lnTo>
                  <a:lnTo>
                    <a:pt x="861061" y="1780371"/>
                  </a:lnTo>
                  <a:lnTo>
                    <a:pt x="895288" y="1809177"/>
                  </a:lnTo>
                  <a:lnTo>
                    <a:pt x="931441" y="1835592"/>
                  </a:lnTo>
                  <a:lnTo>
                    <a:pt x="969393" y="1859503"/>
                  </a:lnTo>
                  <a:lnTo>
                    <a:pt x="1009018" y="1880795"/>
                  </a:lnTo>
                  <a:lnTo>
                    <a:pt x="1050189" y="1899354"/>
                  </a:lnTo>
                  <a:lnTo>
                    <a:pt x="1092779" y="1915066"/>
                  </a:lnTo>
                  <a:lnTo>
                    <a:pt x="1136662" y="1927817"/>
                  </a:lnTo>
                  <a:lnTo>
                    <a:pt x="1181711" y="1937491"/>
                  </a:lnTo>
                  <a:lnTo>
                    <a:pt x="1227799" y="1943976"/>
                  </a:lnTo>
                  <a:lnTo>
                    <a:pt x="1274799" y="1947156"/>
                  </a:lnTo>
                  <a:lnTo>
                    <a:pt x="2420388" y="1947156"/>
                  </a:lnTo>
                  <a:lnTo>
                    <a:pt x="2404516" y="1974182"/>
                  </a:lnTo>
                  <a:lnTo>
                    <a:pt x="2380459" y="2012080"/>
                  </a:lnTo>
                  <a:lnTo>
                    <a:pt x="2355139" y="2049085"/>
                  </a:lnTo>
                  <a:lnTo>
                    <a:pt x="2328587" y="2085164"/>
                  </a:lnTo>
                  <a:lnTo>
                    <a:pt x="2300829" y="2120286"/>
                  </a:lnTo>
                  <a:lnTo>
                    <a:pt x="2271897" y="2154421"/>
                  </a:lnTo>
                  <a:lnTo>
                    <a:pt x="2241819" y="2187538"/>
                  </a:lnTo>
                  <a:lnTo>
                    <a:pt x="2210625" y="2219605"/>
                  </a:lnTo>
                  <a:lnTo>
                    <a:pt x="2178343" y="2250592"/>
                  </a:lnTo>
                  <a:lnTo>
                    <a:pt x="2145003" y="2280466"/>
                  </a:lnTo>
                  <a:lnTo>
                    <a:pt x="2110634" y="2309198"/>
                  </a:lnTo>
                  <a:lnTo>
                    <a:pt x="2075265" y="2336756"/>
                  </a:lnTo>
                  <a:lnTo>
                    <a:pt x="2038926" y="2363109"/>
                  </a:lnTo>
                  <a:lnTo>
                    <a:pt x="2001645" y="2388226"/>
                  </a:lnTo>
                  <a:lnTo>
                    <a:pt x="1963453" y="2412076"/>
                  </a:lnTo>
                  <a:lnTo>
                    <a:pt x="1924377" y="2434627"/>
                  </a:lnTo>
                  <a:lnTo>
                    <a:pt x="1884448" y="2455850"/>
                  </a:lnTo>
                  <a:lnTo>
                    <a:pt x="1843694" y="2475711"/>
                  </a:lnTo>
                  <a:lnTo>
                    <a:pt x="1802145" y="2494182"/>
                  </a:lnTo>
                  <a:lnTo>
                    <a:pt x="1759830" y="2511230"/>
                  </a:lnTo>
                  <a:lnTo>
                    <a:pt x="1716778" y="2526825"/>
                  </a:lnTo>
                  <a:lnTo>
                    <a:pt x="1673018" y="2540934"/>
                  </a:lnTo>
                  <a:lnTo>
                    <a:pt x="1628580" y="2553528"/>
                  </a:lnTo>
                  <a:lnTo>
                    <a:pt x="1583493" y="2564576"/>
                  </a:lnTo>
                  <a:lnTo>
                    <a:pt x="1537786" y="2574045"/>
                  </a:lnTo>
                  <a:lnTo>
                    <a:pt x="1491488" y="2581905"/>
                  </a:lnTo>
                  <a:lnTo>
                    <a:pt x="1444628" y="2588126"/>
                  </a:lnTo>
                  <a:lnTo>
                    <a:pt x="1397236" y="2592675"/>
                  </a:lnTo>
                  <a:lnTo>
                    <a:pt x="1349341" y="2595522"/>
                  </a:lnTo>
                  <a:lnTo>
                    <a:pt x="1301541" y="2596626"/>
                  </a:lnTo>
                  <a:close/>
                </a:path>
              </a:pathLst>
            </a:custGeom>
            <a:solidFill>
              <a:srgbClr val="FFD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40672" y="4370568"/>
              <a:ext cx="900430" cy="1170305"/>
            </a:xfrm>
            <a:custGeom>
              <a:avLst/>
              <a:gdLst/>
              <a:ahLst/>
              <a:cxnLst/>
              <a:rect l="l" t="t" r="r" b="b"/>
              <a:pathLst>
                <a:path w="900430" h="1170304">
                  <a:moveTo>
                    <a:pt x="8110" y="1170058"/>
                  </a:moveTo>
                  <a:lnTo>
                    <a:pt x="3476" y="1120163"/>
                  </a:lnTo>
                  <a:lnTo>
                    <a:pt x="776" y="1070367"/>
                  </a:lnTo>
                  <a:lnTo>
                    <a:pt x="0" y="1021385"/>
                  </a:lnTo>
                  <a:lnTo>
                    <a:pt x="0" y="1020247"/>
                  </a:lnTo>
                  <a:lnTo>
                    <a:pt x="1094" y="971267"/>
                  </a:lnTo>
                  <a:lnTo>
                    <a:pt x="4072" y="922060"/>
                  </a:lnTo>
                  <a:lnTo>
                    <a:pt x="8901" y="873147"/>
                  </a:lnTo>
                  <a:lnTo>
                    <a:pt x="15561" y="824576"/>
                  </a:lnTo>
                  <a:lnTo>
                    <a:pt x="24032" y="776396"/>
                  </a:lnTo>
                  <a:lnTo>
                    <a:pt x="34292" y="728655"/>
                  </a:lnTo>
                  <a:lnTo>
                    <a:pt x="46322" y="681403"/>
                  </a:lnTo>
                  <a:lnTo>
                    <a:pt x="60100" y="634688"/>
                  </a:lnTo>
                  <a:lnTo>
                    <a:pt x="75607" y="588559"/>
                  </a:lnTo>
                  <a:lnTo>
                    <a:pt x="92822" y="543064"/>
                  </a:lnTo>
                  <a:lnTo>
                    <a:pt x="111724" y="498252"/>
                  </a:lnTo>
                  <a:lnTo>
                    <a:pt x="132293" y="454172"/>
                  </a:lnTo>
                  <a:lnTo>
                    <a:pt x="154508" y="410872"/>
                  </a:lnTo>
                  <a:lnTo>
                    <a:pt x="178348" y="368401"/>
                  </a:lnTo>
                  <a:lnTo>
                    <a:pt x="203794" y="326808"/>
                  </a:lnTo>
                  <a:lnTo>
                    <a:pt x="230825" y="286142"/>
                  </a:lnTo>
                  <a:lnTo>
                    <a:pt x="259419" y="246450"/>
                  </a:lnTo>
                  <a:lnTo>
                    <a:pt x="289557" y="207782"/>
                  </a:lnTo>
                  <a:lnTo>
                    <a:pt x="321218" y="170187"/>
                  </a:lnTo>
                  <a:lnTo>
                    <a:pt x="354382" y="133713"/>
                  </a:lnTo>
                  <a:lnTo>
                    <a:pt x="389027" y="98408"/>
                  </a:lnTo>
                  <a:lnTo>
                    <a:pt x="425134" y="64322"/>
                  </a:lnTo>
                  <a:lnTo>
                    <a:pt x="462682" y="31503"/>
                  </a:lnTo>
                  <a:lnTo>
                    <a:pt x="501650" y="0"/>
                  </a:lnTo>
                  <a:lnTo>
                    <a:pt x="899982" y="512578"/>
                  </a:lnTo>
                  <a:lnTo>
                    <a:pt x="863041" y="543546"/>
                  </a:lnTo>
                  <a:lnTo>
                    <a:pt x="828777" y="576876"/>
                  </a:lnTo>
                  <a:lnTo>
                    <a:pt x="797263" y="612395"/>
                  </a:lnTo>
                  <a:lnTo>
                    <a:pt x="768574" y="649928"/>
                  </a:lnTo>
                  <a:lnTo>
                    <a:pt x="742783" y="689300"/>
                  </a:lnTo>
                  <a:lnTo>
                    <a:pt x="719963" y="730337"/>
                  </a:lnTo>
                  <a:lnTo>
                    <a:pt x="700188" y="772863"/>
                  </a:lnTo>
                  <a:lnTo>
                    <a:pt x="683532" y="816705"/>
                  </a:lnTo>
                  <a:lnTo>
                    <a:pt x="670068" y="861688"/>
                  </a:lnTo>
                  <a:lnTo>
                    <a:pt x="659870" y="907638"/>
                  </a:lnTo>
                  <a:lnTo>
                    <a:pt x="653012" y="954379"/>
                  </a:lnTo>
                  <a:lnTo>
                    <a:pt x="649567" y="1001737"/>
                  </a:lnTo>
                  <a:lnTo>
                    <a:pt x="649609" y="1049538"/>
                  </a:lnTo>
                  <a:lnTo>
                    <a:pt x="653211" y="1097608"/>
                  </a:lnTo>
                  <a:lnTo>
                    <a:pt x="8110" y="1170058"/>
                  </a:lnTo>
                  <a:close/>
                </a:path>
              </a:pathLst>
            </a:custGeom>
            <a:solidFill>
              <a:srgbClr val="FFE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92081" y="4097411"/>
              <a:ext cx="847090" cy="806450"/>
            </a:xfrm>
            <a:custGeom>
              <a:avLst/>
              <a:gdLst/>
              <a:ahLst/>
              <a:cxnLst/>
              <a:rect l="l" t="t" r="r" b="b"/>
              <a:pathLst>
                <a:path w="847090" h="806450">
                  <a:moveTo>
                    <a:pt x="423451" y="806283"/>
                  </a:moveTo>
                  <a:lnTo>
                    <a:pt x="0" y="314253"/>
                  </a:lnTo>
                  <a:lnTo>
                    <a:pt x="37723" y="283006"/>
                  </a:lnTo>
                  <a:lnTo>
                    <a:pt x="76478" y="253292"/>
                  </a:lnTo>
                  <a:lnTo>
                    <a:pt x="116215" y="225130"/>
                  </a:lnTo>
                  <a:lnTo>
                    <a:pt x="156888" y="198538"/>
                  </a:lnTo>
                  <a:lnTo>
                    <a:pt x="198449" y="173532"/>
                  </a:lnTo>
                  <a:lnTo>
                    <a:pt x="240850" y="150130"/>
                  </a:lnTo>
                  <a:lnTo>
                    <a:pt x="284043" y="128351"/>
                  </a:lnTo>
                  <a:lnTo>
                    <a:pt x="327980" y="108213"/>
                  </a:lnTo>
                  <a:lnTo>
                    <a:pt x="372615" y="89732"/>
                  </a:lnTo>
                  <a:lnTo>
                    <a:pt x="417898" y="72926"/>
                  </a:lnTo>
                  <a:lnTo>
                    <a:pt x="463782" y="57814"/>
                  </a:lnTo>
                  <a:lnTo>
                    <a:pt x="510220" y="44413"/>
                  </a:lnTo>
                  <a:lnTo>
                    <a:pt x="557164" y="32740"/>
                  </a:lnTo>
                  <a:lnTo>
                    <a:pt x="604565" y="22814"/>
                  </a:lnTo>
                  <a:lnTo>
                    <a:pt x="652377" y="14652"/>
                  </a:lnTo>
                  <a:lnTo>
                    <a:pt x="700551" y="8272"/>
                  </a:lnTo>
                  <a:lnTo>
                    <a:pt x="749040" y="3691"/>
                  </a:lnTo>
                  <a:lnTo>
                    <a:pt x="797797" y="928"/>
                  </a:lnTo>
                  <a:lnTo>
                    <a:pt x="846772" y="0"/>
                  </a:lnTo>
                  <a:lnTo>
                    <a:pt x="846837" y="649156"/>
                  </a:lnTo>
                  <a:lnTo>
                    <a:pt x="795271" y="651212"/>
                  </a:lnTo>
                  <a:lnTo>
                    <a:pt x="744311" y="657313"/>
                  </a:lnTo>
                  <a:lnTo>
                    <a:pt x="694183" y="667375"/>
                  </a:lnTo>
                  <a:lnTo>
                    <a:pt x="645110" y="681317"/>
                  </a:lnTo>
                  <a:lnTo>
                    <a:pt x="597319" y="699053"/>
                  </a:lnTo>
                  <a:lnTo>
                    <a:pt x="551033" y="720501"/>
                  </a:lnTo>
                  <a:lnTo>
                    <a:pt x="506476" y="745578"/>
                  </a:lnTo>
                  <a:lnTo>
                    <a:pt x="463874" y="774200"/>
                  </a:lnTo>
                  <a:lnTo>
                    <a:pt x="423451" y="806283"/>
                  </a:lnTo>
                  <a:close/>
                </a:path>
              </a:pathLst>
            </a:custGeom>
            <a:solidFill>
              <a:srgbClr val="FFF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045" y="5667375"/>
            <a:ext cx="10446658" cy="384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675" y="479659"/>
            <a:ext cx="2509525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265" dirty="0">
                <a:solidFill>
                  <a:srgbClr val="FFD32D"/>
                </a:solidFill>
              </a:rPr>
              <a:t>R</a:t>
            </a:r>
            <a:r>
              <a:rPr sz="3750" spc="-415" dirty="0">
                <a:solidFill>
                  <a:srgbClr val="FFD32D"/>
                </a:solidFill>
              </a:rPr>
              <a:t>E</a:t>
            </a:r>
            <a:r>
              <a:rPr sz="3750" spc="-685" dirty="0">
                <a:solidFill>
                  <a:srgbClr val="FFD32D"/>
                </a:solidFill>
              </a:rPr>
              <a:t>Q</a:t>
            </a:r>
            <a:r>
              <a:rPr sz="3750" spc="-495" dirty="0">
                <a:solidFill>
                  <a:srgbClr val="FFD32D"/>
                </a:solidFill>
              </a:rPr>
              <a:t>U</a:t>
            </a:r>
            <a:r>
              <a:rPr sz="3750" spc="-415" dirty="0">
                <a:solidFill>
                  <a:srgbClr val="FFD32D"/>
                </a:solidFill>
              </a:rPr>
              <a:t>E</a:t>
            </a:r>
            <a:r>
              <a:rPr sz="3750" spc="-225" dirty="0">
                <a:solidFill>
                  <a:srgbClr val="FFD32D"/>
                </a:solidFill>
              </a:rPr>
              <a:t>S</a:t>
            </a:r>
            <a:r>
              <a:rPr sz="3750" spc="-355" dirty="0">
                <a:solidFill>
                  <a:srgbClr val="FFD32D"/>
                </a:solidFill>
              </a:rPr>
              <a:t>T</a:t>
            </a:r>
            <a:r>
              <a:rPr sz="3750" spc="-5" dirty="0">
                <a:solidFill>
                  <a:srgbClr val="FFD32D"/>
                </a:solidFill>
              </a:rPr>
              <a:t> </a:t>
            </a:r>
            <a:r>
              <a:rPr lang="en-US" sz="3750" spc="-215" dirty="0">
                <a:solidFill>
                  <a:srgbClr val="FFD32D"/>
                </a:solidFill>
              </a:rPr>
              <a:t>10</a:t>
            </a:r>
            <a:endParaRPr sz="3750" dirty="0"/>
          </a:p>
        </p:txBody>
      </p:sp>
      <p:sp>
        <p:nvSpPr>
          <p:cNvPr id="4" name="object 4"/>
          <p:cNvSpPr txBox="1"/>
          <p:nvPr/>
        </p:nvSpPr>
        <p:spPr>
          <a:xfrm>
            <a:off x="614527" y="1153015"/>
            <a:ext cx="16527144" cy="424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marR="5080">
              <a:lnSpc>
                <a:spcPct val="115700"/>
              </a:lnSpc>
              <a:spcBef>
                <a:spcPts val="95"/>
              </a:spcBef>
            </a:pPr>
            <a:r>
              <a:rPr sz="2700" spc="-60" dirty="0">
                <a:solidFill>
                  <a:srgbClr val="FFFFFF"/>
                </a:solidFill>
                <a:latin typeface="Lucida Sans"/>
                <a:cs typeface="Lucida Sans"/>
              </a:rPr>
              <a:t>Get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00" spc="-235" dirty="0">
                <a:solidFill>
                  <a:srgbClr val="FFFFFF"/>
                </a:solidFill>
                <a:latin typeface="Lucida Sans"/>
                <a:cs typeface="Lucida Sans"/>
              </a:rPr>
              <a:t>Top </a:t>
            </a:r>
            <a:r>
              <a:rPr sz="2700" spc="-245" dirty="0">
                <a:solidFill>
                  <a:srgbClr val="FFFFFF"/>
                </a:solidFill>
                <a:latin typeface="Lucida Sans"/>
                <a:cs typeface="Lucida Sans"/>
              </a:rPr>
              <a:t>3 </a:t>
            </a:r>
            <a:r>
              <a:rPr sz="2700" spc="-145" dirty="0">
                <a:solidFill>
                  <a:srgbClr val="FFFFFF"/>
                </a:solidFill>
                <a:latin typeface="Lucida Sans"/>
                <a:cs typeface="Lucida Sans"/>
              </a:rPr>
              <a:t>products </a:t>
            </a:r>
            <a:r>
              <a:rPr sz="2700" spc="-22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700" spc="-70" dirty="0">
                <a:solidFill>
                  <a:srgbClr val="FFFFFF"/>
                </a:solidFill>
                <a:latin typeface="Lucida Sans"/>
                <a:cs typeface="Lucida Sans"/>
              </a:rPr>
              <a:t>each </a:t>
            </a:r>
            <a:r>
              <a:rPr sz="2700" spc="-170" dirty="0">
                <a:solidFill>
                  <a:srgbClr val="FFFFFF"/>
                </a:solidFill>
                <a:latin typeface="Lucida Sans"/>
                <a:cs typeface="Lucida Sans"/>
              </a:rPr>
              <a:t>division </a:t>
            </a:r>
            <a:r>
              <a:rPr sz="2700" spc="-95" dirty="0">
                <a:solidFill>
                  <a:srgbClr val="FFFFFF"/>
                </a:solidFill>
                <a:latin typeface="Lucida Sans"/>
                <a:cs typeface="Lucida Sans"/>
              </a:rPr>
              <a:t>that </a:t>
            </a:r>
            <a:r>
              <a:rPr sz="2700" spc="-45" dirty="0">
                <a:solidFill>
                  <a:srgbClr val="FFFFFF"/>
                </a:solidFill>
                <a:latin typeface="Lucida Sans"/>
                <a:cs typeface="Lucida Sans"/>
              </a:rPr>
              <a:t>have </a:t>
            </a:r>
            <a:r>
              <a:rPr sz="2700" spc="10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2700" spc="-180" dirty="0">
                <a:solidFill>
                  <a:srgbClr val="FFFFFF"/>
                </a:solidFill>
                <a:latin typeface="Lucida Sans"/>
                <a:cs typeface="Lucida Sans"/>
              </a:rPr>
              <a:t>high </a:t>
            </a:r>
            <a:r>
              <a:rPr sz="2700" spc="-95" dirty="0">
                <a:solidFill>
                  <a:srgbClr val="FFFFFF"/>
                </a:solidFill>
                <a:latin typeface="Lucida Sans"/>
                <a:cs typeface="Lucida Sans"/>
              </a:rPr>
              <a:t>total_sold_quantity </a:t>
            </a:r>
            <a:r>
              <a:rPr sz="2700" spc="-22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00" spc="-40" dirty="0">
                <a:solidFill>
                  <a:srgbClr val="FFFFFF"/>
                </a:solidFill>
                <a:latin typeface="Lucida Sans"/>
                <a:cs typeface="Lucida Sans"/>
              </a:rPr>
              <a:t>fiscal_year </a:t>
            </a:r>
            <a:r>
              <a:rPr sz="2700" spc="-270" dirty="0">
                <a:solidFill>
                  <a:srgbClr val="FFFFFF"/>
                </a:solidFill>
                <a:latin typeface="Lucida Sans"/>
                <a:cs typeface="Lucida Sans"/>
              </a:rPr>
              <a:t>2021? </a:t>
            </a:r>
            <a:r>
              <a:rPr sz="2700" spc="-19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00" spc="-120" dirty="0">
                <a:solidFill>
                  <a:srgbClr val="FFFFFF"/>
                </a:solidFill>
                <a:latin typeface="Lucida Sans"/>
                <a:cs typeface="Lucida Sans"/>
              </a:rPr>
              <a:t>final </a:t>
            </a:r>
            <a:r>
              <a:rPr sz="2700" spc="-84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Lucida Sans"/>
                <a:cs typeface="Lucida Sans"/>
              </a:rPr>
              <a:t>output</a:t>
            </a:r>
            <a:r>
              <a:rPr sz="27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contains </a:t>
            </a:r>
            <a:r>
              <a:rPr sz="2700" spc="-130" dirty="0">
                <a:solidFill>
                  <a:srgbClr val="FFFFFF"/>
                </a:solidFill>
                <a:latin typeface="Lucida Sans"/>
                <a:cs typeface="Lucida Sans"/>
              </a:rPr>
              <a:t>these</a:t>
            </a:r>
            <a:r>
              <a:rPr sz="27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Lucida Sans"/>
                <a:cs typeface="Lucida Sans"/>
              </a:rPr>
              <a:t>fields,</a:t>
            </a:r>
            <a:endParaRPr sz="2700" dirty="0">
              <a:latin typeface="Lucida Sans"/>
              <a:cs typeface="Lucida Sans"/>
            </a:endParaRPr>
          </a:p>
          <a:p>
            <a:pPr marL="46990" marR="13528675">
              <a:lnSpc>
                <a:spcPct val="115700"/>
              </a:lnSpc>
              <a:spcBef>
                <a:spcPts val="5"/>
              </a:spcBef>
            </a:pPr>
            <a:r>
              <a:rPr sz="2700" spc="-170" dirty="0">
                <a:solidFill>
                  <a:srgbClr val="A6A6A6"/>
                </a:solidFill>
                <a:latin typeface="Lucida Sans"/>
                <a:cs typeface="Lucida Sans"/>
              </a:rPr>
              <a:t>division </a:t>
            </a:r>
            <a:r>
              <a:rPr sz="2700" spc="-165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-95" dirty="0">
                <a:solidFill>
                  <a:srgbClr val="A6A6A6"/>
                </a:solidFill>
                <a:latin typeface="Lucida Sans"/>
                <a:cs typeface="Lucida Sans"/>
              </a:rPr>
              <a:t>product_code </a:t>
            </a:r>
            <a:r>
              <a:rPr sz="2700" spc="-9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-135" dirty="0">
                <a:solidFill>
                  <a:srgbClr val="A6A6A6"/>
                </a:solidFill>
                <a:latin typeface="Lucida Sans"/>
                <a:cs typeface="Lucida Sans"/>
              </a:rPr>
              <a:t>product </a:t>
            </a:r>
            <a:r>
              <a:rPr sz="2700" spc="-130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5" dirty="0">
                <a:solidFill>
                  <a:srgbClr val="A6A6A6"/>
                </a:solidFill>
                <a:latin typeface="Lucida Sans"/>
                <a:cs typeface="Lucida Sans"/>
              </a:rPr>
              <a:t>a</a:t>
            </a:r>
            <a:r>
              <a:rPr sz="2700" spc="-204" dirty="0">
                <a:solidFill>
                  <a:srgbClr val="A6A6A6"/>
                </a:solidFill>
                <a:latin typeface="Lucida Sans"/>
                <a:cs typeface="Lucida Sans"/>
              </a:rPr>
              <a:t>l</a:t>
            </a:r>
            <a:r>
              <a:rPr sz="2700" spc="250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00" spc="-210" dirty="0">
                <a:solidFill>
                  <a:srgbClr val="A6A6A6"/>
                </a:solidFill>
                <a:latin typeface="Lucida Sans"/>
                <a:cs typeface="Lucida Sans"/>
              </a:rPr>
              <a:t>s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00" spc="-204" dirty="0">
                <a:solidFill>
                  <a:srgbClr val="A6A6A6"/>
                </a:solidFill>
                <a:latin typeface="Lucida Sans"/>
                <a:cs typeface="Lucida Sans"/>
              </a:rPr>
              <a:t>l</a:t>
            </a:r>
            <a:r>
              <a:rPr sz="2700" spc="-135" dirty="0">
                <a:solidFill>
                  <a:srgbClr val="A6A6A6"/>
                </a:solidFill>
                <a:latin typeface="Lucida Sans"/>
                <a:cs typeface="Lucida Sans"/>
              </a:rPr>
              <a:t>d</a:t>
            </a:r>
            <a:r>
              <a:rPr sz="2700" spc="250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00" spc="-165" dirty="0">
                <a:solidFill>
                  <a:srgbClr val="A6A6A6"/>
                </a:solidFill>
                <a:latin typeface="Lucida Sans"/>
                <a:cs typeface="Lucida Sans"/>
              </a:rPr>
              <a:t>q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00" spc="5" dirty="0">
                <a:solidFill>
                  <a:srgbClr val="A6A6A6"/>
                </a:solidFill>
                <a:latin typeface="Lucida Sans"/>
                <a:cs typeface="Lucida Sans"/>
              </a:rPr>
              <a:t>a</a:t>
            </a:r>
            <a:r>
              <a:rPr sz="2700" spc="-229" dirty="0">
                <a:solidFill>
                  <a:srgbClr val="A6A6A6"/>
                </a:solidFill>
                <a:latin typeface="Lucida Sans"/>
                <a:cs typeface="Lucida Sans"/>
              </a:rPr>
              <a:t>n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-210" dirty="0">
                <a:solidFill>
                  <a:srgbClr val="A6A6A6"/>
                </a:solidFill>
                <a:latin typeface="Lucida Sans"/>
                <a:cs typeface="Lucida Sans"/>
              </a:rPr>
              <a:t>i</a:t>
            </a:r>
            <a:r>
              <a:rPr sz="270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00" spc="30" dirty="0">
                <a:solidFill>
                  <a:srgbClr val="A6A6A6"/>
                </a:solidFill>
                <a:latin typeface="Lucida Sans"/>
                <a:cs typeface="Lucida Sans"/>
              </a:rPr>
              <a:t>y  </a:t>
            </a:r>
            <a:r>
              <a:rPr sz="2700" spc="-90" dirty="0">
                <a:solidFill>
                  <a:srgbClr val="A6A6A6"/>
                </a:solidFill>
                <a:latin typeface="Lucida Sans"/>
                <a:cs typeface="Lucida Sans"/>
              </a:rPr>
              <a:t>rank_order</a:t>
            </a:r>
            <a:endParaRPr sz="27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50" spc="-430" dirty="0">
                <a:solidFill>
                  <a:srgbClr val="FFD32D"/>
                </a:solidFill>
                <a:latin typeface="Calibri"/>
                <a:cs typeface="Calibri"/>
              </a:rPr>
              <a:t>OUTPUT</a:t>
            </a:r>
            <a:endParaRPr sz="37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56544" y="2138789"/>
            <a:ext cx="1501140" cy="4802505"/>
          </a:xfrm>
          <a:custGeom>
            <a:avLst/>
            <a:gdLst/>
            <a:ahLst/>
            <a:cxnLst/>
            <a:rect l="l" t="t" r="r" b="b"/>
            <a:pathLst>
              <a:path w="1501139" h="4802505">
                <a:moveTo>
                  <a:pt x="1501009" y="4802009"/>
                </a:moveTo>
                <a:lnTo>
                  <a:pt x="0" y="4802009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80200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4333" y="2230328"/>
            <a:ext cx="1501140" cy="4711065"/>
          </a:xfrm>
          <a:custGeom>
            <a:avLst/>
            <a:gdLst/>
            <a:ahLst/>
            <a:cxnLst/>
            <a:rect l="l" t="t" r="r" b="b"/>
            <a:pathLst>
              <a:path w="1501139" h="4711065">
                <a:moveTo>
                  <a:pt x="1501010" y="4710471"/>
                </a:moveTo>
                <a:lnTo>
                  <a:pt x="0" y="4710471"/>
                </a:lnTo>
                <a:lnTo>
                  <a:pt x="0" y="112193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710471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92122" y="2310830"/>
            <a:ext cx="1501140" cy="4630420"/>
          </a:xfrm>
          <a:custGeom>
            <a:avLst/>
            <a:gdLst/>
            <a:ahLst/>
            <a:cxnLst/>
            <a:rect l="l" t="t" r="r" b="b"/>
            <a:pathLst>
              <a:path w="1501139" h="4630420">
                <a:moveTo>
                  <a:pt x="1501010" y="4629968"/>
                </a:moveTo>
                <a:lnTo>
                  <a:pt x="0" y="4629968"/>
                </a:lnTo>
                <a:lnTo>
                  <a:pt x="0" y="112195"/>
                </a:lnTo>
                <a:lnTo>
                  <a:pt x="768" y="104387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3"/>
                </a:lnTo>
                <a:lnTo>
                  <a:pt x="112194" y="0"/>
                </a:lnTo>
                <a:lnTo>
                  <a:pt x="1388815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2"/>
                </a:lnTo>
                <a:lnTo>
                  <a:pt x="1501010" y="462996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4478" y="2246802"/>
            <a:ext cx="1501140" cy="4694555"/>
          </a:xfrm>
          <a:custGeom>
            <a:avLst/>
            <a:gdLst/>
            <a:ahLst/>
            <a:cxnLst/>
            <a:rect l="l" t="t" r="r" b="b"/>
            <a:pathLst>
              <a:path w="1501140" h="4694555">
                <a:moveTo>
                  <a:pt x="1501010" y="4693996"/>
                </a:moveTo>
                <a:lnTo>
                  <a:pt x="0" y="4693996"/>
                </a:lnTo>
                <a:lnTo>
                  <a:pt x="0" y="112195"/>
                </a:lnTo>
                <a:lnTo>
                  <a:pt x="12157" y="66842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1" y="0"/>
                </a:lnTo>
                <a:lnTo>
                  <a:pt x="1388817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69399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2267" y="2341372"/>
            <a:ext cx="1501140" cy="4599940"/>
          </a:xfrm>
          <a:custGeom>
            <a:avLst/>
            <a:gdLst/>
            <a:ahLst/>
            <a:cxnLst/>
            <a:rect l="l" t="t" r="r" b="b"/>
            <a:pathLst>
              <a:path w="1501140" h="4599940">
                <a:moveTo>
                  <a:pt x="1501010" y="4599425"/>
                </a:moveTo>
                <a:lnTo>
                  <a:pt x="0" y="4599425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112194"/>
                </a:lnTo>
                <a:lnTo>
                  <a:pt x="1501010" y="459942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0056" y="2345689"/>
            <a:ext cx="1501140" cy="4595495"/>
          </a:xfrm>
          <a:custGeom>
            <a:avLst/>
            <a:gdLst/>
            <a:ahLst/>
            <a:cxnLst/>
            <a:rect l="l" t="t" r="r" b="b"/>
            <a:pathLst>
              <a:path w="1501140" h="4595495">
                <a:moveTo>
                  <a:pt x="1501010" y="4595109"/>
                </a:moveTo>
                <a:lnTo>
                  <a:pt x="0" y="4595109"/>
                </a:lnTo>
                <a:lnTo>
                  <a:pt x="0" y="112195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2" y="0"/>
                </a:lnTo>
                <a:lnTo>
                  <a:pt x="1388818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59510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94868" y="2166264"/>
            <a:ext cx="1501140" cy="4774565"/>
          </a:xfrm>
          <a:custGeom>
            <a:avLst/>
            <a:gdLst/>
            <a:ahLst/>
            <a:cxnLst/>
            <a:rect l="l" t="t" r="r" b="b"/>
            <a:pathLst>
              <a:path w="1501140" h="4774565">
                <a:moveTo>
                  <a:pt x="1501009" y="4774534"/>
                </a:moveTo>
                <a:lnTo>
                  <a:pt x="0" y="4774534"/>
                </a:lnTo>
                <a:lnTo>
                  <a:pt x="0" y="112188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1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5" y="81411"/>
                </a:lnTo>
                <a:lnTo>
                  <a:pt x="1501009" y="477453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2656" y="2208439"/>
            <a:ext cx="1501140" cy="4732655"/>
          </a:xfrm>
          <a:custGeom>
            <a:avLst/>
            <a:gdLst/>
            <a:ahLst/>
            <a:cxnLst/>
            <a:rect l="l" t="t" r="r" b="b"/>
            <a:pathLst>
              <a:path w="1501140" h="4732655">
                <a:moveTo>
                  <a:pt x="1501009" y="4732359"/>
                </a:moveTo>
                <a:lnTo>
                  <a:pt x="0" y="4732359"/>
                </a:lnTo>
                <a:lnTo>
                  <a:pt x="0" y="112189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1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6" y="81411"/>
                </a:lnTo>
                <a:lnTo>
                  <a:pt x="1501009" y="473235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0446" y="2209809"/>
            <a:ext cx="1501140" cy="4731385"/>
          </a:xfrm>
          <a:custGeom>
            <a:avLst/>
            <a:gdLst/>
            <a:ahLst/>
            <a:cxnLst/>
            <a:rect l="l" t="t" r="r" b="b"/>
            <a:pathLst>
              <a:path w="1501140" h="4731384">
                <a:moveTo>
                  <a:pt x="1501009" y="4730989"/>
                </a:moveTo>
                <a:lnTo>
                  <a:pt x="0" y="4730989"/>
                </a:lnTo>
                <a:lnTo>
                  <a:pt x="0" y="112192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2" y="0"/>
                </a:lnTo>
                <a:lnTo>
                  <a:pt x="1388817" y="0"/>
                </a:lnTo>
                <a:lnTo>
                  <a:pt x="1434165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73098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103069" y="7093120"/>
          <a:ext cx="15871824" cy="824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8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459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60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R="230504" algn="ctr">
                        <a:lnSpc>
                          <a:spcPts val="1470"/>
                        </a:lnSpc>
                      </a:pPr>
                      <a:r>
                        <a:rPr sz="13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Premiuim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470"/>
                        </a:lnSpc>
                      </a:pPr>
                      <a:r>
                        <a:rPr sz="13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ts val="1470"/>
                        </a:lnSpc>
                      </a:pPr>
                      <a:r>
                        <a:rPr sz="13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Premiuim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ts val="1470"/>
                        </a:lnSpc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r>
                        <a:rPr sz="13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r>
                        <a:rPr sz="13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ts val="1470"/>
                        </a:lnSpc>
                      </a:pPr>
                      <a:r>
                        <a:rPr sz="13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plus</a:t>
                      </a:r>
                      <a:r>
                        <a:rPr sz="13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BLU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PREMIU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MIST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GREE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RE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Pe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Driv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Pe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Driv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Pe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Driv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Gamer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Maxim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Maxim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Digi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Velocit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Digi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A6720160103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A6818160202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A6819160203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A2319150302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A2520150501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A2520150504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A4218110202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A4319110306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A4218110208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39975" y="2344995"/>
            <a:ext cx="75628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00" dirty="0">
                <a:latin typeface="Calibri"/>
                <a:cs typeface="Calibri"/>
              </a:rPr>
              <a:t>701.37K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5678" y="2414313"/>
            <a:ext cx="858519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85" dirty="0">
                <a:latin typeface="Calibri"/>
                <a:cs typeface="Calibri"/>
              </a:rPr>
              <a:t>688.00K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29627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00" dirty="0">
                <a:latin typeface="Calibri"/>
                <a:cs typeface="Calibri"/>
              </a:rPr>
              <a:t>6</a:t>
            </a:r>
            <a:r>
              <a:rPr sz="2150" spc="-320" dirty="0">
                <a:latin typeface="Calibri"/>
                <a:cs typeface="Calibri"/>
              </a:rPr>
              <a:t>7</a:t>
            </a:r>
            <a:r>
              <a:rPr sz="2150" spc="-100" dirty="0">
                <a:latin typeface="Calibri"/>
                <a:cs typeface="Calibri"/>
              </a:rPr>
              <a:t>6</a:t>
            </a:r>
            <a:r>
              <a:rPr sz="2150" spc="-60" dirty="0">
                <a:latin typeface="Calibri"/>
                <a:cs typeface="Calibri"/>
              </a:rPr>
              <a:t>.</a:t>
            </a:r>
            <a:r>
              <a:rPr sz="2150" spc="-195" dirty="0">
                <a:latin typeface="Calibri"/>
                <a:cs typeface="Calibri"/>
              </a:rPr>
              <a:t>2</a:t>
            </a:r>
            <a:r>
              <a:rPr sz="2150" spc="-170" dirty="0">
                <a:latin typeface="Calibri"/>
                <a:cs typeface="Calibri"/>
              </a:rPr>
              <a:t>4</a:t>
            </a:r>
            <a:r>
              <a:rPr sz="2150" spc="-50" dirty="0">
                <a:latin typeface="Calibri"/>
                <a:cs typeface="Calibri"/>
              </a:rPr>
              <a:t>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0877" y="2414313"/>
            <a:ext cx="82232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0" dirty="0">
                <a:latin typeface="Calibri"/>
                <a:cs typeface="Calibri"/>
              </a:rPr>
              <a:t>4</a:t>
            </a:r>
            <a:r>
              <a:rPr sz="2150" spc="-195" dirty="0">
                <a:latin typeface="Calibri"/>
                <a:cs typeface="Calibri"/>
              </a:rPr>
              <a:t>2</a:t>
            </a:r>
            <a:r>
              <a:rPr sz="2150" spc="-105" dirty="0">
                <a:latin typeface="Calibri"/>
                <a:cs typeface="Calibri"/>
              </a:rPr>
              <a:t>8</a:t>
            </a:r>
            <a:r>
              <a:rPr sz="2150" spc="-60" dirty="0">
                <a:latin typeface="Calibri"/>
                <a:cs typeface="Calibri"/>
              </a:rPr>
              <a:t>.</a:t>
            </a:r>
            <a:r>
              <a:rPr sz="2150" spc="-170" dirty="0">
                <a:latin typeface="Calibri"/>
                <a:cs typeface="Calibri"/>
              </a:rPr>
              <a:t>4</a:t>
            </a:r>
            <a:r>
              <a:rPr sz="2150" spc="-130" dirty="0">
                <a:latin typeface="Calibri"/>
                <a:cs typeface="Calibri"/>
              </a:rPr>
              <a:t>9</a:t>
            </a:r>
            <a:r>
              <a:rPr sz="2150" spc="-50" dirty="0">
                <a:latin typeface="Calibri"/>
                <a:cs typeface="Calibri"/>
              </a:rPr>
              <a:t>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8185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0" dirty="0">
                <a:latin typeface="Calibri"/>
                <a:cs typeface="Calibri"/>
              </a:rPr>
              <a:t>4</a:t>
            </a:r>
            <a:r>
              <a:rPr sz="2150" spc="-370" dirty="0">
                <a:latin typeface="Calibri"/>
                <a:cs typeface="Calibri"/>
              </a:rPr>
              <a:t>1</a:t>
            </a:r>
            <a:r>
              <a:rPr sz="2150" spc="-130" dirty="0">
                <a:latin typeface="Calibri"/>
                <a:cs typeface="Calibri"/>
              </a:rPr>
              <a:t>9</a:t>
            </a:r>
            <a:r>
              <a:rPr sz="2150" spc="-60" dirty="0">
                <a:latin typeface="Calibri"/>
                <a:cs typeface="Calibri"/>
              </a:rPr>
              <a:t>.</a:t>
            </a:r>
            <a:r>
              <a:rPr sz="2150" spc="-105" dirty="0">
                <a:latin typeface="Calibri"/>
                <a:cs typeface="Calibri"/>
              </a:rPr>
              <a:t>8</a:t>
            </a:r>
            <a:r>
              <a:rPr sz="2150" spc="-100" dirty="0">
                <a:latin typeface="Calibri"/>
                <a:cs typeface="Calibri"/>
              </a:rPr>
              <a:t>6</a:t>
            </a:r>
            <a:r>
              <a:rPr sz="2150" spc="-50" dirty="0">
                <a:latin typeface="Calibri"/>
                <a:cs typeface="Calibri"/>
              </a:rPr>
              <a:t>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15567" y="2505768"/>
            <a:ext cx="77279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70" dirty="0">
                <a:latin typeface="Calibri"/>
                <a:cs typeface="Calibri"/>
              </a:rPr>
              <a:t>4</a:t>
            </a:r>
            <a:r>
              <a:rPr sz="2150" spc="-370" dirty="0">
                <a:latin typeface="Calibri"/>
                <a:cs typeface="Calibri"/>
              </a:rPr>
              <a:t>1</a:t>
            </a:r>
            <a:r>
              <a:rPr sz="2150" spc="-130" dirty="0">
                <a:latin typeface="Calibri"/>
                <a:cs typeface="Calibri"/>
              </a:rPr>
              <a:t>9</a:t>
            </a:r>
            <a:r>
              <a:rPr sz="2150" spc="-60" dirty="0">
                <a:latin typeface="Calibri"/>
                <a:cs typeface="Calibri"/>
              </a:rPr>
              <a:t>.</a:t>
            </a:r>
            <a:r>
              <a:rPr sz="2150" spc="-170" dirty="0">
                <a:latin typeface="Calibri"/>
                <a:cs typeface="Calibri"/>
              </a:rPr>
              <a:t>4</a:t>
            </a:r>
            <a:r>
              <a:rPr sz="2150" spc="-320" dirty="0">
                <a:latin typeface="Calibri"/>
                <a:cs typeface="Calibri"/>
              </a:rPr>
              <a:t>7</a:t>
            </a:r>
            <a:r>
              <a:rPr sz="2150" spc="-50" dirty="0">
                <a:latin typeface="Calibri"/>
                <a:cs typeface="Calibri"/>
              </a:rPr>
              <a:t>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83364" y="2344995"/>
            <a:ext cx="64706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95" dirty="0">
                <a:latin typeface="Calibri"/>
                <a:cs typeface="Calibri"/>
              </a:rPr>
              <a:t>17.43K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85353" y="2414313"/>
            <a:ext cx="65595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85" dirty="0">
                <a:latin typeface="Calibri"/>
                <a:cs typeface="Calibri"/>
              </a:rPr>
              <a:t>17.28K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51035" y="2414313"/>
            <a:ext cx="62865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20" dirty="0">
                <a:latin typeface="Calibri"/>
                <a:cs typeface="Calibri"/>
              </a:rPr>
              <a:t>17.27K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6536" y="1219944"/>
            <a:ext cx="1856739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2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4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19459" y="1219944"/>
            <a:ext cx="1846580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2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4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51061" y="1219944"/>
            <a:ext cx="1524635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2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4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-229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844" y="8291121"/>
            <a:ext cx="487172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22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Lucida Sans"/>
                <a:cs typeface="Lucida Sans"/>
              </a:rPr>
              <a:t>b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120" dirty="0">
                <a:solidFill>
                  <a:srgbClr val="FFFFFF"/>
                </a:solidFill>
                <a:latin typeface="Lucida Sans"/>
                <a:cs typeface="Lucida Sans"/>
              </a:rPr>
              <a:t>-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ll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000" spc="-10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ts 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"/>
                <a:cs typeface="Lucida Sans"/>
              </a:rPr>
              <a:t>&amp;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Lucida Sans"/>
                <a:cs typeface="Lucida Sans"/>
              </a:rPr>
              <a:t>S  </a:t>
            </a:r>
            <a:r>
              <a:rPr sz="2000" spc="-10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70" dirty="0">
                <a:solidFill>
                  <a:srgbClr val="FFFFFF"/>
                </a:solidFill>
                <a:latin typeface="Lucida Sans"/>
                <a:cs typeface="Lucida Sans"/>
              </a:rPr>
              <a:t>v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isi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Lucida Sans"/>
                <a:cs typeface="Lucida Sans"/>
              </a:rPr>
              <a:t>w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70" dirty="0">
                <a:solidFill>
                  <a:srgbClr val="FFFFFF"/>
                </a:solidFill>
                <a:latin typeface="Lucida Sans"/>
                <a:cs typeface="Lucida Sans"/>
              </a:rPr>
              <a:t>v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.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11778" y="8291121"/>
            <a:ext cx="487426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22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Lucida Sans"/>
                <a:cs typeface="Lucida Sans"/>
              </a:rPr>
              <a:t>b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120" dirty="0">
                <a:solidFill>
                  <a:srgbClr val="FFFFFF"/>
                </a:solidFill>
                <a:latin typeface="Lucida Sans"/>
                <a:cs typeface="Lucida Sans"/>
              </a:rPr>
              <a:t>-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ll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000" spc="-10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ts 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"/>
                <a:cs typeface="Lucida Sans"/>
              </a:rPr>
              <a:t>&amp;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Lucida Sans"/>
                <a:cs typeface="Lucida Sans"/>
              </a:rPr>
              <a:t>A  </a:t>
            </a:r>
            <a:r>
              <a:rPr sz="2000" spc="-10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70" dirty="0">
                <a:solidFill>
                  <a:srgbClr val="FFFFFF"/>
                </a:solidFill>
                <a:latin typeface="Lucida Sans"/>
                <a:cs typeface="Lucida Sans"/>
              </a:rPr>
              <a:t>v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isi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Lucida Sans"/>
                <a:cs typeface="Lucida Sans"/>
              </a:rPr>
              <a:t>w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385" dirty="0">
                <a:solidFill>
                  <a:srgbClr val="FFFFFF"/>
                </a:solidFill>
                <a:latin typeface="Lucida Sans"/>
                <a:cs typeface="Lucida Sans"/>
              </a:rPr>
              <a:t>m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ou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.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82167" y="8291121"/>
            <a:ext cx="455930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22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Lucida Sans"/>
                <a:cs typeface="Lucida Sans"/>
              </a:rPr>
              <a:t>b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120" dirty="0">
                <a:solidFill>
                  <a:srgbClr val="FFFFFF"/>
                </a:solidFill>
                <a:latin typeface="Lucida Sans"/>
                <a:cs typeface="Lucida Sans"/>
              </a:rPr>
              <a:t>-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ll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000" spc="-10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ts 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5" dirty="0">
                <a:solidFill>
                  <a:srgbClr val="FFFFFF"/>
                </a:solidFill>
                <a:latin typeface="Lucida Sans"/>
                <a:cs typeface="Lucida Sans"/>
              </a:rPr>
              <a:t>C  </a:t>
            </a:r>
            <a:r>
              <a:rPr sz="2000" spc="-10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000" spc="70" dirty="0">
                <a:solidFill>
                  <a:srgbClr val="FFFFFF"/>
                </a:solidFill>
                <a:latin typeface="Lucida Sans"/>
                <a:cs typeface="Lucida Sans"/>
              </a:rPr>
              <a:t>v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isi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Lucida Sans"/>
                <a:cs typeface="Lucida Sans"/>
              </a:rPr>
              <a:t>w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6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000" spc="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000" spc="-13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6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000" spc="-170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000" spc="-13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000" spc="-16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000" spc="-155" dirty="0">
                <a:solidFill>
                  <a:srgbClr val="FFFFFF"/>
                </a:solidFill>
                <a:latin typeface="Lucida Sans"/>
                <a:cs typeface="Lucida Sans"/>
              </a:rPr>
              <a:t>.</a:t>
            </a:r>
            <a:endParaRPr sz="20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3924380"/>
            <a:ext cx="104775" cy="104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4705430"/>
            <a:ext cx="104775" cy="10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5486480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6267530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7048579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7829629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5990" y="8610679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04737" y="3665554"/>
            <a:ext cx="12020550" cy="51904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spc="-80" dirty="0">
                <a:solidFill>
                  <a:srgbClr val="FFFFFF"/>
                </a:solidFill>
                <a:latin typeface="Lucida Sans"/>
                <a:cs typeface="Lucida Sans"/>
              </a:rPr>
              <a:t>Provide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45" dirty="0">
                <a:solidFill>
                  <a:srgbClr val="FFFFFF"/>
                </a:solidFill>
                <a:latin typeface="Lucida Sans"/>
                <a:cs typeface="Lucida Sans"/>
              </a:rPr>
              <a:t>excellent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200" dirty="0">
                <a:solidFill>
                  <a:srgbClr val="FFFFFF"/>
                </a:solidFill>
                <a:latin typeface="Lucida Sans"/>
                <a:cs typeface="Lucida Sans"/>
              </a:rPr>
              <a:t>customer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85" dirty="0">
                <a:solidFill>
                  <a:srgbClr val="FFFFFF"/>
                </a:solidFill>
                <a:latin typeface="Lucida Sans"/>
                <a:cs typeface="Lucida Sans"/>
              </a:rPr>
              <a:t>service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25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200" dirty="0">
                <a:solidFill>
                  <a:srgbClr val="FFFFFF"/>
                </a:solidFill>
                <a:latin typeface="Lucida Sans"/>
                <a:cs typeface="Lucida Sans"/>
              </a:rPr>
              <a:t>build</a:t>
            </a:r>
            <a:r>
              <a:rPr sz="3100" spc="-160" dirty="0">
                <a:solidFill>
                  <a:srgbClr val="FFFFFF"/>
                </a:solidFill>
                <a:latin typeface="Lucida Sans"/>
                <a:cs typeface="Lucida Sans"/>
              </a:rPr>
              <a:t> lasting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85" dirty="0">
                <a:solidFill>
                  <a:srgbClr val="FFFFFF"/>
                </a:solidFill>
                <a:latin typeface="Lucida Sans"/>
                <a:cs typeface="Lucida Sans"/>
              </a:rPr>
              <a:t>relationships.</a:t>
            </a:r>
            <a:endParaRPr sz="3100">
              <a:latin typeface="Lucida Sans"/>
              <a:cs typeface="Lucida Sans"/>
            </a:endParaRPr>
          </a:p>
          <a:p>
            <a:pPr marL="12700" marR="5080">
              <a:lnSpc>
                <a:spcPct val="165300"/>
              </a:lnSpc>
            </a:pPr>
            <a:r>
              <a:rPr sz="3100" spc="-195" dirty="0">
                <a:solidFill>
                  <a:srgbClr val="FFFFFF"/>
                </a:solidFill>
                <a:latin typeface="Lucida Sans"/>
                <a:cs typeface="Lucida Sans"/>
              </a:rPr>
              <a:t>Implement </a:t>
            </a:r>
            <a:r>
              <a:rPr sz="3100" spc="-114" dirty="0">
                <a:solidFill>
                  <a:srgbClr val="FFFFFF"/>
                </a:solidFill>
                <a:latin typeface="Lucida Sans"/>
                <a:cs typeface="Lucida Sans"/>
              </a:rPr>
              <a:t>an </a:t>
            </a:r>
            <a:r>
              <a:rPr sz="3100" spc="-40" dirty="0">
                <a:solidFill>
                  <a:srgbClr val="FFFFFF"/>
                </a:solidFill>
                <a:latin typeface="Lucida Sans"/>
                <a:cs typeface="Lucida Sans"/>
              </a:rPr>
              <a:t>effective </a:t>
            </a:r>
            <a:r>
              <a:rPr sz="3100" spc="-185" dirty="0">
                <a:solidFill>
                  <a:srgbClr val="FFFFFF"/>
                </a:solidFill>
                <a:latin typeface="Lucida Sans"/>
                <a:cs typeface="Lucida Sans"/>
              </a:rPr>
              <a:t>marketing </a:t>
            </a:r>
            <a:r>
              <a:rPr sz="3100" spc="-75" dirty="0">
                <a:solidFill>
                  <a:srgbClr val="FFFFFF"/>
                </a:solidFill>
                <a:latin typeface="Lucida Sans"/>
                <a:cs typeface="Lucida Sans"/>
              </a:rPr>
              <a:t>strategy </a:t>
            </a:r>
            <a:r>
              <a:rPr sz="3100" spc="-135" dirty="0">
                <a:solidFill>
                  <a:srgbClr val="FFFFFF"/>
                </a:solidFill>
                <a:latin typeface="Lucida Sans"/>
                <a:cs typeface="Lucida Sans"/>
              </a:rPr>
              <a:t>across various </a:t>
            </a:r>
            <a:r>
              <a:rPr sz="3100" spc="-170" dirty="0">
                <a:solidFill>
                  <a:srgbClr val="FFFFFF"/>
                </a:solidFill>
                <a:latin typeface="Lucida Sans"/>
                <a:cs typeface="Lucida Sans"/>
              </a:rPr>
              <a:t>channels. 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30" dirty="0">
                <a:solidFill>
                  <a:srgbClr val="FFFFFF"/>
                </a:solidFill>
                <a:latin typeface="Lucida Sans"/>
                <a:cs typeface="Lucida Sans"/>
              </a:rPr>
              <a:t>Develop </a:t>
            </a:r>
            <a:r>
              <a:rPr sz="3100" spc="20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3100" spc="-170" dirty="0">
                <a:solidFill>
                  <a:srgbClr val="FFFFFF"/>
                </a:solidFill>
                <a:latin typeface="Lucida Sans"/>
                <a:cs typeface="Lucida Sans"/>
              </a:rPr>
              <a:t>strong </a:t>
            </a:r>
            <a:r>
              <a:rPr sz="3100" spc="-120" dirty="0">
                <a:solidFill>
                  <a:srgbClr val="FFFFFF"/>
                </a:solidFill>
                <a:latin typeface="Lucida Sans"/>
                <a:cs typeface="Lucida Sans"/>
              </a:rPr>
              <a:t>brand </a:t>
            </a:r>
            <a:r>
              <a:rPr sz="3100" spc="-135" dirty="0">
                <a:solidFill>
                  <a:srgbClr val="FFFFFF"/>
                </a:solidFill>
                <a:latin typeface="Lucida Sans"/>
                <a:cs typeface="Lucida Sans"/>
              </a:rPr>
              <a:t>identity </a:t>
            </a:r>
            <a:r>
              <a:rPr sz="3100" spc="-125" dirty="0">
                <a:solidFill>
                  <a:srgbClr val="FFFFFF"/>
                </a:solidFill>
                <a:latin typeface="Lucida Sans"/>
                <a:cs typeface="Lucida Sans"/>
              </a:rPr>
              <a:t>and </a:t>
            </a:r>
            <a:r>
              <a:rPr sz="3100" spc="-210" dirty="0">
                <a:solidFill>
                  <a:srgbClr val="FFFFFF"/>
                </a:solidFill>
                <a:latin typeface="Lucida Sans"/>
                <a:cs typeface="Lucida Sans"/>
              </a:rPr>
              <a:t>communicate </a:t>
            </a:r>
            <a:r>
              <a:rPr sz="3100" spc="-135" dirty="0">
                <a:solidFill>
                  <a:srgbClr val="FFFFFF"/>
                </a:solidFill>
                <a:latin typeface="Lucida Sans"/>
                <a:cs typeface="Lucida Sans"/>
              </a:rPr>
              <a:t>your </a:t>
            </a:r>
            <a:r>
              <a:rPr sz="3100" spc="-210" dirty="0">
                <a:solidFill>
                  <a:srgbClr val="FFFFFF"/>
                </a:solidFill>
                <a:latin typeface="Lucida Sans"/>
                <a:cs typeface="Lucida Sans"/>
              </a:rPr>
              <a:t>unique </a:t>
            </a:r>
            <a:r>
              <a:rPr sz="3100" spc="-110" dirty="0">
                <a:solidFill>
                  <a:srgbClr val="FFFFFF"/>
                </a:solidFill>
                <a:latin typeface="Lucida Sans"/>
                <a:cs typeface="Lucida Sans"/>
              </a:rPr>
              <a:t>value. </a:t>
            </a:r>
            <a:r>
              <a:rPr sz="3100" spc="-96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Lucida Sans"/>
                <a:cs typeface="Lucida Sans"/>
              </a:rPr>
              <a:t>Invest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250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55" dirty="0">
                <a:solidFill>
                  <a:srgbClr val="FFFFFF"/>
                </a:solidFill>
                <a:latin typeface="Lucida Sans"/>
                <a:cs typeface="Lucida Sans"/>
              </a:rPr>
              <a:t>sales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80" dirty="0">
                <a:solidFill>
                  <a:srgbClr val="FFFFFF"/>
                </a:solidFill>
                <a:latin typeface="Lucida Sans"/>
                <a:cs typeface="Lucida Sans"/>
              </a:rPr>
              <a:t>team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55" dirty="0">
                <a:solidFill>
                  <a:srgbClr val="FFFFFF"/>
                </a:solidFill>
                <a:latin typeface="Lucida Sans"/>
                <a:cs typeface="Lucida Sans"/>
              </a:rPr>
              <a:t>training</a:t>
            </a:r>
            <a:r>
              <a:rPr sz="31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00" dirty="0">
                <a:solidFill>
                  <a:srgbClr val="FFFFFF"/>
                </a:solidFill>
                <a:latin typeface="Lucida Sans"/>
                <a:cs typeface="Lucida Sans"/>
              </a:rPr>
              <a:t>for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80" dirty="0">
                <a:solidFill>
                  <a:srgbClr val="FFFFFF"/>
                </a:solidFill>
                <a:latin typeface="Lucida Sans"/>
                <a:cs typeface="Lucida Sans"/>
              </a:rPr>
              <a:t>improved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50" dirty="0">
                <a:solidFill>
                  <a:srgbClr val="FFFFFF"/>
                </a:solidFill>
                <a:latin typeface="Lucida Sans"/>
                <a:cs typeface="Lucida Sans"/>
              </a:rPr>
              <a:t>performance.</a:t>
            </a:r>
            <a:endParaRPr sz="3100">
              <a:latin typeface="Lucida Sans"/>
              <a:cs typeface="Lucida Sans"/>
            </a:endParaRPr>
          </a:p>
          <a:p>
            <a:pPr marL="12700" marR="1967230">
              <a:lnSpc>
                <a:spcPct val="165300"/>
              </a:lnSpc>
              <a:spcBef>
                <a:spcPts val="5"/>
              </a:spcBef>
            </a:pPr>
            <a:r>
              <a:rPr sz="3100" spc="-15" dirty="0">
                <a:solidFill>
                  <a:srgbClr val="FFFFFF"/>
                </a:solidFill>
                <a:latin typeface="Lucida Sans"/>
                <a:cs typeface="Lucida Sans"/>
              </a:rPr>
              <a:t>Offer </a:t>
            </a:r>
            <a:r>
              <a:rPr sz="3100" spc="-155" dirty="0">
                <a:solidFill>
                  <a:srgbClr val="FFFFFF"/>
                </a:solidFill>
                <a:latin typeface="Lucida Sans"/>
                <a:cs typeface="Lucida Sans"/>
              </a:rPr>
              <a:t>competitive </a:t>
            </a:r>
            <a:r>
              <a:rPr sz="3100" spc="-160" dirty="0">
                <a:solidFill>
                  <a:srgbClr val="FFFFFF"/>
                </a:solidFill>
                <a:latin typeface="Lucida Sans"/>
                <a:cs typeface="Lucida Sans"/>
              </a:rPr>
              <a:t>pricing </a:t>
            </a:r>
            <a:r>
              <a:rPr sz="3100" spc="-125" dirty="0">
                <a:solidFill>
                  <a:srgbClr val="FFFFFF"/>
                </a:solidFill>
                <a:latin typeface="Lucida Sans"/>
                <a:cs typeface="Lucida Sans"/>
              </a:rPr>
              <a:t>and </a:t>
            </a:r>
            <a:r>
              <a:rPr sz="3100" spc="-55" dirty="0">
                <a:solidFill>
                  <a:srgbClr val="FFFFFF"/>
                </a:solidFill>
                <a:latin typeface="Lucida Sans"/>
                <a:cs typeface="Lucida Sans"/>
              </a:rPr>
              <a:t>attractive </a:t>
            </a:r>
            <a:r>
              <a:rPr sz="3100" spc="-245" dirty="0">
                <a:solidFill>
                  <a:srgbClr val="FFFFFF"/>
                </a:solidFill>
                <a:latin typeface="Lucida Sans"/>
                <a:cs typeface="Lucida Sans"/>
              </a:rPr>
              <a:t>promotions. </a:t>
            </a:r>
            <a:r>
              <a:rPr sz="3100" spc="-24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10" dirty="0">
                <a:solidFill>
                  <a:srgbClr val="FFFFFF"/>
                </a:solidFill>
                <a:latin typeface="Lucida Sans"/>
                <a:cs typeface="Lucida Sans"/>
              </a:rPr>
              <a:t>Enhance </a:t>
            </a:r>
            <a:r>
              <a:rPr sz="3100" spc="-135" dirty="0">
                <a:solidFill>
                  <a:srgbClr val="FFFFFF"/>
                </a:solidFill>
                <a:latin typeface="Lucida Sans"/>
                <a:cs typeface="Lucida Sans"/>
              </a:rPr>
              <a:t>your </a:t>
            </a:r>
            <a:r>
              <a:rPr sz="3100" spc="-145" dirty="0">
                <a:solidFill>
                  <a:srgbClr val="FFFFFF"/>
                </a:solidFill>
                <a:latin typeface="Lucida Sans"/>
                <a:cs typeface="Lucida Sans"/>
              </a:rPr>
              <a:t>product </a:t>
            </a:r>
            <a:r>
              <a:rPr sz="3100" spc="-125" dirty="0">
                <a:solidFill>
                  <a:srgbClr val="FFFFFF"/>
                </a:solidFill>
                <a:latin typeface="Lucida Sans"/>
                <a:cs typeface="Lucida Sans"/>
              </a:rPr>
              <a:t>offerings </a:t>
            </a:r>
            <a:r>
              <a:rPr sz="3100" spc="-170" dirty="0">
                <a:solidFill>
                  <a:srgbClr val="FFFFFF"/>
                </a:solidFill>
                <a:latin typeface="Lucida Sans"/>
                <a:cs typeface="Lucida Sans"/>
              </a:rPr>
              <a:t>to </a:t>
            </a:r>
            <a:r>
              <a:rPr sz="3100" spc="-204" dirty="0">
                <a:solidFill>
                  <a:srgbClr val="FFFFFF"/>
                </a:solidFill>
                <a:latin typeface="Lucida Sans"/>
                <a:cs typeface="Lucida Sans"/>
              </a:rPr>
              <a:t>meet </a:t>
            </a:r>
            <a:r>
              <a:rPr sz="3100" spc="-180" dirty="0">
                <a:solidFill>
                  <a:srgbClr val="FFFFFF"/>
                </a:solidFill>
                <a:latin typeface="Lucida Sans"/>
                <a:cs typeface="Lucida Sans"/>
              </a:rPr>
              <a:t>market </a:t>
            </a:r>
            <a:r>
              <a:rPr sz="3100" spc="-204" dirty="0">
                <a:solidFill>
                  <a:srgbClr val="FFFFFF"/>
                </a:solidFill>
                <a:latin typeface="Lucida Sans"/>
                <a:cs typeface="Lucida Sans"/>
              </a:rPr>
              <a:t>demands. </a:t>
            </a:r>
            <a:r>
              <a:rPr sz="3100" spc="-96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80" dirty="0">
                <a:solidFill>
                  <a:srgbClr val="FFFFFF"/>
                </a:solidFill>
                <a:latin typeface="Lucida Sans"/>
                <a:cs typeface="Lucida Sans"/>
              </a:rPr>
              <a:t>Gather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200" dirty="0">
                <a:solidFill>
                  <a:srgbClr val="FFFFFF"/>
                </a:solidFill>
                <a:latin typeface="Lucida Sans"/>
                <a:cs typeface="Lucida Sans"/>
              </a:rPr>
              <a:t>customer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75" dirty="0">
                <a:solidFill>
                  <a:srgbClr val="FFFFFF"/>
                </a:solidFill>
                <a:latin typeface="Lucida Sans"/>
                <a:cs typeface="Lucida Sans"/>
              </a:rPr>
              <a:t>feedback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70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31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90" dirty="0">
                <a:solidFill>
                  <a:srgbClr val="FFFFFF"/>
                </a:solidFill>
                <a:latin typeface="Lucida Sans"/>
                <a:cs typeface="Lucida Sans"/>
              </a:rPr>
              <a:t>continuously</a:t>
            </a:r>
            <a:r>
              <a:rPr sz="31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100" spc="-195" dirty="0">
                <a:solidFill>
                  <a:srgbClr val="FFFFFF"/>
                </a:solidFill>
                <a:latin typeface="Lucida Sans"/>
                <a:cs typeface="Lucida Sans"/>
              </a:rPr>
              <a:t>improve.</a:t>
            </a:r>
            <a:endParaRPr sz="310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71561" y="1330419"/>
            <a:ext cx="13712825" cy="169608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>
              <a:lnSpc>
                <a:spcPts val="5900"/>
              </a:lnSpc>
              <a:spcBef>
                <a:spcPts val="1425"/>
              </a:spcBef>
            </a:pPr>
            <a:r>
              <a:rPr sz="6050" spc="-270" dirty="0">
                <a:solidFill>
                  <a:srgbClr val="FFD32D"/>
                </a:solidFill>
              </a:rPr>
              <a:t>Recommendations </a:t>
            </a:r>
            <a:r>
              <a:rPr sz="6050" spc="270" dirty="0"/>
              <a:t>for </a:t>
            </a:r>
            <a:r>
              <a:rPr sz="6050" spc="-75" dirty="0"/>
              <a:t>enhancing </a:t>
            </a:r>
            <a:r>
              <a:rPr sz="6050" spc="35" dirty="0"/>
              <a:t>Atliq's </a:t>
            </a:r>
            <a:r>
              <a:rPr sz="6050" spc="-30" dirty="0"/>
              <a:t>sales </a:t>
            </a:r>
            <a:r>
              <a:rPr sz="6050" spc="-1355" dirty="0"/>
              <a:t> </a:t>
            </a:r>
            <a:r>
              <a:rPr sz="6050" spc="-125" dirty="0">
                <a:solidFill>
                  <a:srgbClr val="FFD32D"/>
                </a:solidFill>
              </a:rPr>
              <a:t>performance</a:t>
            </a:r>
            <a:endParaRPr sz="6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4225" y="3374741"/>
            <a:ext cx="86938" cy="869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4225" y="4678824"/>
            <a:ext cx="86938" cy="869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4225" y="5982906"/>
            <a:ext cx="86938" cy="8693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698209" y="3106123"/>
            <a:ext cx="14891581" cy="3174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4825" marR="84455">
              <a:lnSpc>
                <a:spcPct val="116399"/>
              </a:lnSpc>
              <a:spcBef>
                <a:spcPts val="95"/>
              </a:spcBef>
            </a:pPr>
            <a:r>
              <a:rPr spc="-100" dirty="0"/>
              <a:t>Atliq </a:t>
            </a:r>
            <a:r>
              <a:rPr spc="-40" dirty="0"/>
              <a:t>Hardware, </a:t>
            </a:r>
            <a:r>
              <a:rPr spc="15" dirty="0"/>
              <a:t>a </a:t>
            </a:r>
            <a:r>
              <a:rPr spc="-114" dirty="0"/>
              <a:t>fictional </a:t>
            </a:r>
            <a:r>
              <a:rPr spc="-120" dirty="0"/>
              <a:t>corporation, </a:t>
            </a:r>
            <a:r>
              <a:rPr spc="-130" dirty="0"/>
              <a:t>stands </a:t>
            </a:r>
            <a:r>
              <a:rPr spc="-160" dirty="0"/>
              <a:t>out </a:t>
            </a:r>
            <a:r>
              <a:rPr spc="-90" dirty="0"/>
              <a:t>as </a:t>
            </a:r>
            <a:r>
              <a:rPr spc="15" dirty="0"/>
              <a:t>a </a:t>
            </a:r>
            <a:r>
              <a:rPr spc="-180" dirty="0"/>
              <a:t>major </a:t>
            </a:r>
            <a:r>
              <a:rPr spc="-155" dirty="0"/>
              <a:t>computer </a:t>
            </a:r>
            <a:r>
              <a:rPr spc="-60" dirty="0"/>
              <a:t>hardware </a:t>
            </a:r>
            <a:r>
              <a:rPr spc="-110" dirty="0"/>
              <a:t>manufacturer </a:t>
            </a:r>
            <a:r>
              <a:rPr spc="-200" dirty="0"/>
              <a:t>in </a:t>
            </a:r>
            <a:r>
              <a:rPr spc="-50" dirty="0"/>
              <a:t>India </a:t>
            </a:r>
            <a:r>
              <a:rPr spc="-765" dirty="0"/>
              <a:t> </a:t>
            </a:r>
            <a:r>
              <a:rPr spc="-105" dirty="0"/>
              <a:t>and</a:t>
            </a:r>
            <a:r>
              <a:rPr spc="-135" dirty="0"/>
              <a:t> </a:t>
            </a:r>
            <a:r>
              <a:rPr spc="-120" dirty="0"/>
              <a:t>has</a:t>
            </a:r>
            <a:r>
              <a:rPr spc="-130" dirty="0"/>
              <a:t> </a:t>
            </a:r>
            <a:r>
              <a:rPr spc="15" dirty="0"/>
              <a:t>a</a:t>
            </a:r>
            <a:r>
              <a:rPr spc="-130" dirty="0"/>
              <a:t> </a:t>
            </a:r>
            <a:r>
              <a:rPr spc="-145" dirty="0"/>
              <a:t>robust</a:t>
            </a:r>
            <a:r>
              <a:rPr spc="-130" dirty="0"/>
              <a:t> </a:t>
            </a:r>
            <a:r>
              <a:rPr spc="-125" dirty="0"/>
              <a:t>global</a:t>
            </a:r>
            <a:r>
              <a:rPr spc="-130" dirty="0"/>
              <a:t> </a:t>
            </a:r>
            <a:r>
              <a:rPr spc="-110" dirty="0"/>
              <a:t>presence.</a:t>
            </a:r>
          </a:p>
          <a:p>
            <a:pPr marL="492125">
              <a:lnSpc>
                <a:spcPct val="100000"/>
              </a:lnSpc>
              <a:spcBef>
                <a:spcPts val="5"/>
              </a:spcBef>
            </a:pPr>
            <a:endParaRPr sz="2900" dirty="0"/>
          </a:p>
          <a:p>
            <a:pPr marL="504825" marR="864235">
              <a:lnSpc>
                <a:spcPct val="116399"/>
              </a:lnSpc>
            </a:pPr>
            <a:r>
              <a:rPr spc="-130" dirty="0"/>
              <a:t>Despite</a:t>
            </a:r>
            <a:r>
              <a:rPr spc="-125" dirty="0"/>
              <a:t> </a:t>
            </a:r>
            <a:r>
              <a:rPr spc="-155" dirty="0"/>
              <a:t>its</a:t>
            </a:r>
            <a:r>
              <a:rPr spc="-125" dirty="0"/>
              <a:t> </a:t>
            </a:r>
            <a:r>
              <a:rPr spc="-155" dirty="0"/>
              <a:t>prominence,</a:t>
            </a:r>
            <a:r>
              <a:rPr spc="-125" dirty="0"/>
              <a:t> </a:t>
            </a:r>
            <a:r>
              <a:rPr spc="-105" dirty="0"/>
              <a:t>the</a:t>
            </a:r>
            <a:r>
              <a:rPr spc="-125" dirty="0"/>
              <a:t> </a:t>
            </a:r>
            <a:r>
              <a:rPr spc="-160" dirty="0"/>
              <a:t>management</a:t>
            </a:r>
            <a:r>
              <a:rPr spc="-125" dirty="0"/>
              <a:t> </a:t>
            </a:r>
            <a:r>
              <a:rPr spc="-135" dirty="0"/>
              <a:t>recognizes</a:t>
            </a:r>
            <a:r>
              <a:rPr spc="-120" dirty="0"/>
              <a:t> </a:t>
            </a:r>
            <a:r>
              <a:rPr spc="15" dirty="0"/>
              <a:t>a</a:t>
            </a:r>
            <a:r>
              <a:rPr spc="-125" dirty="0"/>
              <a:t> </a:t>
            </a:r>
            <a:r>
              <a:rPr spc="-110" dirty="0"/>
              <a:t>need</a:t>
            </a:r>
            <a:r>
              <a:rPr spc="-125" dirty="0"/>
              <a:t> </a:t>
            </a:r>
            <a:r>
              <a:rPr spc="-80" dirty="0"/>
              <a:t>for</a:t>
            </a:r>
            <a:r>
              <a:rPr spc="-125" dirty="0"/>
              <a:t> </a:t>
            </a:r>
            <a:r>
              <a:rPr spc="-200" dirty="0"/>
              <a:t>more</a:t>
            </a:r>
            <a:r>
              <a:rPr spc="-125" dirty="0"/>
              <a:t> </a:t>
            </a:r>
            <a:r>
              <a:rPr spc="-160" dirty="0"/>
              <a:t>timely</a:t>
            </a:r>
            <a:r>
              <a:rPr spc="-120" dirty="0"/>
              <a:t> </a:t>
            </a:r>
            <a:r>
              <a:rPr spc="-105" dirty="0"/>
              <a:t>and</a:t>
            </a:r>
            <a:r>
              <a:rPr spc="-125" dirty="0"/>
              <a:t> </a:t>
            </a:r>
            <a:r>
              <a:rPr spc="-160" dirty="0"/>
              <a:t>informed</a:t>
            </a:r>
            <a:r>
              <a:rPr spc="-125" dirty="0"/>
              <a:t> </a:t>
            </a:r>
            <a:r>
              <a:rPr spc="-150" dirty="0"/>
              <a:t>decisions </a:t>
            </a:r>
            <a:r>
              <a:rPr spc="-760" dirty="0"/>
              <a:t> </a:t>
            </a:r>
            <a:r>
              <a:rPr spc="-80" dirty="0"/>
              <a:t>backed</a:t>
            </a:r>
            <a:r>
              <a:rPr spc="-135" dirty="0"/>
              <a:t> </a:t>
            </a:r>
            <a:r>
              <a:rPr spc="-35" dirty="0"/>
              <a:t>by</a:t>
            </a:r>
            <a:r>
              <a:rPr spc="-130" dirty="0"/>
              <a:t> </a:t>
            </a:r>
            <a:r>
              <a:rPr spc="-45" dirty="0"/>
              <a:t>data</a:t>
            </a:r>
            <a:r>
              <a:rPr spc="-130" dirty="0"/>
              <a:t> </a:t>
            </a:r>
            <a:r>
              <a:rPr spc="-165" dirty="0"/>
              <a:t>insights.</a:t>
            </a:r>
            <a:endParaRPr lang="en-US" spc="-165" dirty="0"/>
          </a:p>
          <a:p>
            <a:pPr marL="504825" marR="864235">
              <a:lnSpc>
                <a:spcPct val="116399"/>
              </a:lnSpc>
            </a:pPr>
            <a:endParaRPr sz="3300" dirty="0"/>
          </a:p>
          <a:p>
            <a:pPr marL="504825">
              <a:lnSpc>
                <a:spcPct val="100000"/>
              </a:lnSpc>
              <a:spcBef>
                <a:spcPts val="5"/>
              </a:spcBef>
            </a:pPr>
            <a:r>
              <a:rPr spc="-170" dirty="0"/>
              <a:t>The</a:t>
            </a:r>
            <a:r>
              <a:rPr spc="-130" dirty="0"/>
              <a:t> </a:t>
            </a:r>
            <a:r>
              <a:rPr spc="-140" dirty="0"/>
              <a:t>company</a:t>
            </a:r>
            <a:r>
              <a:rPr spc="-125" dirty="0"/>
              <a:t> </a:t>
            </a:r>
            <a:r>
              <a:rPr spc="-120" dirty="0"/>
              <a:t>has</a:t>
            </a:r>
            <a:r>
              <a:rPr spc="-130" dirty="0"/>
              <a:t> </a:t>
            </a:r>
            <a:r>
              <a:rPr spc="-120" dirty="0"/>
              <a:t>identified</a:t>
            </a:r>
            <a:r>
              <a:rPr spc="-125" dirty="0"/>
              <a:t> </a:t>
            </a:r>
            <a:r>
              <a:rPr spc="-465" dirty="0"/>
              <a:t>10</a:t>
            </a:r>
            <a:r>
              <a:rPr spc="-430" dirty="0"/>
              <a:t> </a:t>
            </a:r>
            <a:r>
              <a:rPr spc="-95" dirty="0"/>
              <a:t>specific</a:t>
            </a:r>
            <a:r>
              <a:rPr spc="-125" dirty="0"/>
              <a:t> </a:t>
            </a:r>
            <a:r>
              <a:rPr spc="-50" dirty="0"/>
              <a:t>ad</a:t>
            </a:r>
            <a:r>
              <a:rPr spc="-130" dirty="0"/>
              <a:t> hoc</a:t>
            </a:r>
            <a:r>
              <a:rPr spc="-125" dirty="0"/>
              <a:t> requests </a:t>
            </a:r>
            <a:r>
              <a:rPr spc="-80" dirty="0"/>
              <a:t>for</a:t>
            </a:r>
            <a:r>
              <a:rPr spc="-130" dirty="0"/>
              <a:t> </a:t>
            </a:r>
            <a:r>
              <a:rPr spc="-110" dirty="0"/>
              <a:t>which</a:t>
            </a:r>
            <a:r>
              <a:rPr spc="-125" dirty="0"/>
              <a:t> </a:t>
            </a:r>
            <a:r>
              <a:rPr spc="-70" dirty="0"/>
              <a:t>they</a:t>
            </a:r>
            <a:r>
              <a:rPr spc="-130" dirty="0"/>
              <a:t> </a:t>
            </a:r>
            <a:r>
              <a:rPr spc="-40" dirty="0"/>
              <a:t>are</a:t>
            </a:r>
            <a:r>
              <a:rPr spc="-125" dirty="0"/>
              <a:t> </a:t>
            </a:r>
            <a:r>
              <a:rPr spc="-140" dirty="0"/>
              <a:t>seeking</a:t>
            </a:r>
            <a:r>
              <a:rPr spc="-125" dirty="0"/>
              <a:t> </a:t>
            </a:r>
            <a:r>
              <a:rPr spc="-80" dirty="0"/>
              <a:t>valuable</a:t>
            </a:r>
            <a:r>
              <a:rPr spc="-130" dirty="0"/>
              <a:t> </a:t>
            </a:r>
            <a:r>
              <a:rPr spc="-165" dirty="0"/>
              <a:t>insights.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3739" y="1059472"/>
            <a:ext cx="4421505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400" spc="-545" dirty="0">
                <a:solidFill>
                  <a:srgbClr val="FFDE58"/>
                </a:solidFill>
                <a:latin typeface="Trebuchet MS"/>
                <a:cs typeface="Trebuchet MS"/>
              </a:rPr>
              <a:t>Objectives</a:t>
            </a:r>
            <a:endParaRPr sz="8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200" y="6207379"/>
            <a:ext cx="362585" cy="363220"/>
          </a:xfrm>
          <a:custGeom>
            <a:avLst/>
            <a:gdLst/>
            <a:ahLst/>
            <a:cxnLst/>
            <a:rect l="l" t="t" r="r" b="b"/>
            <a:pathLst>
              <a:path w="362584" h="363220">
                <a:moveTo>
                  <a:pt x="331849" y="362694"/>
                </a:moveTo>
                <a:lnTo>
                  <a:pt x="30118" y="362694"/>
                </a:lnTo>
                <a:lnTo>
                  <a:pt x="18447" y="360335"/>
                </a:lnTo>
                <a:lnTo>
                  <a:pt x="8867" y="353894"/>
                </a:lnTo>
                <a:lnTo>
                  <a:pt x="2384" y="344323"/>
                </a:lnTo>
                <a:lnTo>
                  <a:pt x="0" y="332575"/>
                </a:lnTo>
                <a:lnTo>
                  <a:pt x="0" y="30118"/>
                </a:lnTo>
                <a:lnTo>
                  <a:pt x="2358" y="18447"/>
                </a:lnTo>
                <a:lnTo>
                  <a:pt x="8799" y="8867"/>
                </a:lnTo>
                <a:lnTo>
                  <a:pt x="18370" y="2384"/>
                </a:lnTo>
                <a:lnTo>
                  <a:pt x="30118" y="0"/>
                </a:lnTo>
                <a:lnTo>
                  <a:pt x="332031" y="0"/>
                </a:lnTo>
                <a:lnTo>
                  <a:pt x="361968" y="30118"/>
                </a:lnTo>
                <a:lnTo>
                  <a:pt x="361968" y="58060"/>
                </a:lnTo>
                <a:lnTo>
                  <a:pt x="80376" y="58060"/>
                </a:lnTo>
                <a:lnTo>
                  <a:pt x="68495" y="60449"/>
                </a:lnTo>
                <a:lnTo>
                  <a:pt x="58808" y="66973"/>
                </a:lnTo>
                <a:lnTo>
                  <a:pt x="52285" y="76660"/>
                </a:lnTo>
                <a:lnTo>
                  <a:pt x="49895" y="88541"/>
                </a:lnTo>
                <a:lnTo>
                  <a:pt x="52285" y="100422"/>
                </a:lnTo>
                <a:lnTo>
                  <a:pt x="58808" y="110110"/>
                </a:lnTo>
                <a:lnTo>
                  <a:pt x="68495" y="116633"/>
                </a:lnTo>
                <a:lnTo>
                  <a:pt x="80376" y="119023"/>
                </a:lnTo>
                <a:lnTo>
                  <a:pt x="361968" y="119023"/>
                </a:lnTo>
                <a:lnTo>
                  <a:pt x="361968" y="134808"/>
                </a:lnTo>
                <a:lnTo>
                  <a:pt x="247844" y="134808"/>
                </a:lnTo>
                <a:lnTo>
                  <a:pt x="239636" y="135015"/>
                </a:lnTo>
                <a:lnTo>
                  <a:pt x="228997" y="136463"/>
                </a:lnTo>
                <a:lnTo>
                  <a:pt x="221849" y="138437"/>
                </a:lnTo>
                <a:lnTo>
                  <a:pt x="53705" y="138437"/>
                </a:lnTo>
                <a:lnTo>
                  <a:pt x="53705" y="299190"/>
                </a:lnTo>
                <a:lnTo>
                  <a:pt x="361968" y="299190"/>
                </a:lnTo>
                <a:lnTo>
                  <a:pt x="361968" y="332575"/>
                </a:lnTo>
                <a:lnTo>
                  <a:pt x="359609" y="344247"/>
                </a:lnTo>
                <a:lnTo>
                  <a:pt x="353168" y="353826"/>
                </a:lnTo>
                <a:lnTo>
                  <a:pt x="343597" y="360309"/>
                </a:lnTo>
                <a:lnTo>
                  <a:pt x="331849" y="362694"/>
                </a:lnTo>
                <a:close/>
              </a:path>
              <a:path w="362584" h="363220">
                <a:moveTo>
                  <a:pt x="361968" y="119023"/>
                </a:moveTo>
                <a:lnTo>
                  <a:pt x="80376" y="119023"/>
                </a:lnTo>
                <a:lnTo>
                  <a:pt x="92258" y="116633"/>
                </a:lnTo>
                <a:lnTo>
                  <a:pt x="101945" y="110110"/>
                </a:lnTo>
                <a:lnTo>
                  <a:pt x="108468" y="100422"/>
                </a:lnTo>
                <a:lnTo>
                  <a:pt x="110858" y="88541"/>
                </a:lnTo>
                <a:lnTo>
                  <a:pt x="108468" y="76660"/>
                </a:lnTo>
                <a:lnTo>
                  <a:pt x="101945" y="66973"/>
                </a:lnTo>
                <a:lnTo>
                  <a:pt x="92258" y="60449"/>
                </a:lnTo>
                <a:lnTo>
                  <a:pt x="80376" y="58060"/>
                </a:lnTo>
                <a:lnTo>
                  <a:pt x="361968" y="58060"/>
                </a:lnTo>
                <a:lnTo>
                  <a:pt x="361968" y="119023"/>
                </a:lnTo>
                <a:close/>
              </a:path>
              <a:path w="362584" h="363220">
                <a:moveTo>
                  <a:pt x="361968" y="299190"/>
                </a:moveTo>
                <a:lnTo>
                  <a:pt x="308625" y="299190"/>
                </a:lnTo>
                <a:lnTo>
                  <a:pt x="308807" y="199037"/>
                </a:lnTo>
                <a:lnTo>
                  <a:pt x="308396" y="192944"/>
                </a:lnTo>
                <a:lnTo>
                  <a:pt x="287397" y="147146"/>
                </a:lnTo>
                <a:lnTo>
                  <a:pt x="247844" y="134808"/>
                </a:lnTo>
                <a:lnTo>
                  <a:pt x="361968" y="134808"/>
                </a:lnTo>
                <a:lnTo>
                  <a:pt x="361968" y="299190"/>
                </a:lnTo>
                <a:close/>
              </a:path>
              <a:path w="362584" h="363220">
                <a:moveTo>
                  <a:pt x="141521" y="299190"/>
                </a:moveTo>
                <a:lnTo>
                  <a:pt x="107229" y="299190"/>
                </a:lnTo>
                <a:lnTo>
                  <a:pt x="107229" y="138437"/>
                </a:lnTo>
                <a:lnTo>
                  <a:pt x="141521" y="138437"/>
                </a:lnTo>
                <a:lnTo>
                  <a:pt x="141521" y="299190"/>
                </a:lnTo>
                <a:close/>
              </a:path>
              <a:path w="362584" h="363220">
                <a:moveTo>
                  <a:pt x="193412" y="160572"/>
                </a:moveTo>
                <a:lnTo>
                  <a:pt x="193412" y="138437"/>
                </a:lnTo>
                <a:lnTo>
                  <a:pt x="221849" y="138437"/>
                </a:lnTo>
                <a:lnTo>
                  <a:pt x="217661" y="139605"/>
                </a:lnTo>
                <a:lnTo>
                  <a:pt x="207564" y="144787"/>
                </a:lnTo>
                <a:lnTo>
                  <a:pt x="195589" y="153314"/>
                </a:lnTo>
                <a:lnTo>
                  <a:pt x="193412" y="160572"/>
                </a:lnTo>
                <a:close/>
              </a:path>
              <a:path w="362584" h="363220">
                <a:moveTo>
                  <a:pt x="254920" y="299190"/>
                </a:moveTo>
                <a:lnTo>
                  <a:pt x="195589" y="299190"/>
                </a:lnTo>
                <a:lnTo>
                  <a:pt x="195589" y="203754"/>
                </a:lnTo>
                <a:lnTo>
                  <a:pt x="196644" y="199788"/>
                </a:lnTo>
                <a:lnTo>
                  <a:pt x="200965" y="191212"/>
                </a:lnTo>
                <a:lnTo>
                  <a:pt x="210516" y="182551"/>
                </a:lnTo>
                <a:lnTo>
                  <a:pt x="227160" y="178534"/>
                </a:lnTo>
                <a:lnTo>
                  <a:pt x="243010" y="182398"/>
                </a:lnTo>
                <a:lnTo>
                  <a:pt x="250815" y="191076"/>
                </a:lnTo>
                <a:lnTo>
                  <a:pt x="253417" y="199839"/>
                </a:lnTo>
                <a:lnTo>
                  <a:pt x="253650" y="203754"/>
                </a:lnTo>
                <a:lnTo>
                  <a:pt x="254920" y="2991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55" dirty="0"/>
              <a:t>T</a:t>
            </a:r>
            <a:r>
              <a:rPr spc="-1425" dirty="0"/>
              <a:t>H</a:t>
            </a:r>
            <a:r>
              <a:rPr spc="-1570" dirty="0"/>
              <a:t>A</a:t>
            </a:r>
            <a:r>
              <a:rPr spc="-1265" dirty="0"/>
              <a:t>N</a:t>
            </a:r>
            <a:r>
              <a:rPr spc="-305" dirty="0"/>
              <a:t>K</a:t>
            </a:r>
            <a:r>
              <a:rPr spc="-25" dirty="0"/>
              <a:t> </a:t>
            </a:r>
            <a:r>
              <a:rPr spc="-730" dirty="0">
                <a:solidFill>
                  <a:srgbClr val="FFD32D"/>
                </a:solidFill>
              </a:rPr>
              <a:t>Y</a:t>
            </a:r>
            <a:r>
              <a:rPr spc="-2095" dirty="0">
                <a:solidFill>
                  <a:srgbClr val="FFD32D"/>
                </a:solidFill>
              </a:rPr>
              <a:t>O</a:t>
            </a:r>
            <a:r>
              <a:rPr spc="-1585" dirty="0">
                <a:solidFill>
                  <a:srgbClr val="FFD32D"/>
                </a:solidFill>
              </a:rPr>
              <a:t>U</a:t>
            </a:r>
            <a:r>
              <a:rPr spc="-1000" dirty="0">
                <a:solidFill>
                  <a:srgbClr val="FFD32D"/>
                </a:solidFill>
              </a:rPr>
              <a:t>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7415" y="4747997"/>
            <a:ext cx="1104900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100" spc="-37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100" spc="-55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spc="-7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-3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00" spc="-55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-225" dirty="0">
                <a:solidFill>
                  <a:srgbClr val="FFD32D"/>
                </a:solidFill>
                <a:latin typeface="Calibri"/>
                <a:cs typeface="Calibri"/>
              </a:rPr>
              <a:t>R</a:t>
            </a:r>
            <a:r>
              <a:rPr sz="3100" spc="-345" dirty="0">
                <a:solidFill>
                  <a:srgbClr val="FFD32D"/>
                </a:solidFill>
                <a:latin typeface="Calibri"/>
                <a:cs typeface="Calibri"/>
              </a:rPr>
              <a:t>E</a:t>
            </a:r>
            <a:r>
              <a:rPr sz="3100" spc="-409" dirty="0">
                <a:solidFill>
                  <a:srgbClr val="FFD32D"/>
                </a:solidFill>
                <a:latin typeface="Calibri"/>
                <a:cs typeface="Calibri"/>
              </a:rPr>
              <a:t>A</a:t>
            </a:r>
            <a:r>
              <a:rPr sz="3100" spc="-300" dirty="0">
                <a:solidFill>
                  <a:srgbClr val="FFD32D"/>
                </a:solidFill>
                <a:latin typeface="Calibri"/>
                <a:cs typeface="Calibri"/>
              </a:rPr>
              <a:t>C</a:t>
            </a:r>
            <a:r>
              <a:rPr sz="3100" spc="-375" dirty="0">
                <a:solidFill>
                  <a:srgbClr val="FFD32D"/>
                </a:solidFill>
                <a:latin typeface="Calibri"/>
                <a:cs typeface="Calibri"/>
              </a:rPr>
              <a:t>H</a:t>
            </a:r>
            <a:r>
              <a:rPr sz="3100" spc="-10" dirty="0">
                <a:solidFill>
                  <a:srgbClr val="FFD32D"/>
                </a:solidFill>
                <a:latin typeface="Calibri"/>
                <a:cs typeface="Calibri"/>
              </a:rPr>
              <a:t> </a:t>
            </a:r>
            <a:r>
              <a:rPr sz="3100" spc="-650" dirty="0">
                <a:solidFill>
                  <a:srgbClr val="FFD32D"/>
                </a:solidFill>
                <a:latin typeface="Calibri"/>
                <a:cs typeface="Calibri"/>
              </a:rPr>
              <a:t>M</a:t>
            </a:r>
            <a:r>
              <a:rPr sz="3100" spc="-345" dirty="0">
                <a:solidFill>
                  <a:srgbClr val="FFD32D"/>
                </a:solidFill>
                <a:latin typeface="Calibri"/>
                <a:cs typeface="Calibri"/>
              </a:rPr>
              <a:t>E</a:t>
            </a:r>
            <a:r>
              <a:rPr sz="3100" spc="-320" dirty="0">
                <a:solidFill>
                  <a:srgbClr val="FFD32D"/>
                </a:solidFill>
                <a:latin typeface="Calibri"/>
                <a:cs typeface="Calibri"/>
              </a:rPr>
              <a:t>?</a:t>
            </a:r>
            <a:endParaRPr sz="31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sz="2600" spc="-80" dirty="0">
                <a:solidFill>
                  <a:srgbClr val="FFFFFF"/>
                </a:solidFill>
                <a:latin typeface="Lucida Sans"/>
                <a:cs typeface="Lucida Sans"/>
              </a:rPr>
              <a:t>M</a:t>
            </a:r>
            <a:r>
              <a:rPr sz="260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600" spc="-204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600" spc="-195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600" spc="-14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lang="en-US" sz="2600" spc="165" dirty="0">
                <a:solidFill>
                  <a:srgbClr val="FFFFFF"/>
                </a:solidFill>
                <a:latin typeface="Lucida Sans"/>
                <a:cs typeface="Lucida Sans"/>
              </a:rPr>
              <a:t>– Tiyasha.paul.private@gmail.com</a:t>
            </a:r>
            <a:endParaRPr sz="2050" dirty="0">
              <a:latin typeface="Lucida Sans"/>
              <a:cs typeface="Lucida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F0F70-6CE3-0930-2C8C-FE48AE8D1542}"/>
              </a:ext>
            </a:extLst>
          </p:cNvPr>
          <p:cNvSpPr txBox="1"/>
          <p:nvPr/>
        </p:nvSpPr>
        <p:spPr>
          <a:xfrm>
            <a:off x="8229600" y="6127379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Tiyasha Paul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5790" y="646174"/>
            <a:ext cx="660209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380" dirty="0">
                <a:latin typeface="Calibri"/>
                <a:cs typeface="Calibri"/>
              </a:rPr>
              <a:t>Atliq</a:t>
            </a:r>
            <a:r>
              <a:rPr sz="3850" b="1" spc="160" dirty="0">
                <a:latin typeface="Calibri"/>
                <a:cs typeface="Calibri"/>
              </a:rPr>
              <a:t> </a:t>
            </a:r>
            <a:r>
              <a:rPr sz="3850" b="1" spc="615" dirty="0">
                <a:latin typeface="Calibri"/>
                <a:cs typeface="Calibri"/>
              </a:rPr>
              <a:t>Hardawares</a:t>
            </a:r>
            <a:r>
              <a:rPr sz="3850" b="1" spc="160" dirty="0">
                <a:latin typeface="Calibri"/>
                <a:cs typeface="Calibri"/>
              </a:rPr>
              <a:t> </a:t>
            </a:r>
            <a:r>
              <a:rPr sz="3850" b="1" spc="475" dirty="0">
                <a:solidFill>
                  <a:srgbClr val="FFDE58"/>
                </a:solidFill>
                <a:latin typeface="Calibri"/>
                <a:cs typeface="Calibri"/>
              </a:rPr>
              <a:t>Market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0345" y="5633128"/>
            <a:ext cx="1457325" cy="1519555"/>
          </a:xfrm>
          <a:custGeom>
            <a:avLst/>
            <a:gdLst/>
            <a:ahLst/>
            <a:cxnLst/>
            <a:rect l="l" t="t" r="r" b="b"/>
            <a:pathLst>
              <a:path w="1457325" h="1519554">
                <a:moveTo>
                  <a:pt x="0" y="1519361"/>
                </a:moveTo>
                <a:lnTo>
                  <a:pt x="1209236" y="1519356"/>
                </a:lnTo>
                <a:lnTo>
                  <a:pt x="1253709" y="1513476"/>
                </a:lnTo>
                <a:lnTo>
                  <a:pt x="1296182" y="1499040"/>
                </a:lnTo>
                <a:lnTo>
                  <a:pt x="1335027" y="1476601"/>
                </a:lnTo>
                <a:lnTo>
                  <a:pt x="1368752" y="1447020"/>
                </a:lnTo>
                <a:lnTo>
                  <a:pt x="1396064" y="1411433"/>
                </a:lnTo>
                <a:lnTo>
                  <a:pt x="1415916" y="1371205"/>
                </a:lnTo>
                <a:lnTo>
                  <a:pt x="1427544" y="1327878"/>
                </a:lnTo>
                <a:lnTo>
                  <a:pt x="1430499" y="73046"/>
                </a:lnTo>
                <a:lnTo>
                  <a:pt x="1433467" y="72440"/>
                </a:lnTo>
                <a:lnTo>
                  <a:pt x="1457324" y="50729"/>
                </a:lnTo>
                <a:lnTo>
                  <a:pt x="1457324" y="22981"/>
                </a:lnTo>
                <a:lnTo>
                  <a:pt x="1426149" y="0"/>
                </a:lnTo>
                <a:lnTo>
                  <a:pt x="1420091" y="0"/>
                </a:lnTo>
                <a:lnTo>
                  <a:pt x="1417108" y="367"/>
                </a:lnTo>
                <a:lnTo>
                  <a:pt x="1387381" y="27242"/>
                </a:lnTo>
                <a:lnTo>
                  <a:pt x="1386107" y="36200"/>
                </a:lnTo>
                <a:lnTo>
                  <a:pt x="1386172" y="39205"/>
                </a:lnTo>
                <a:lnTo>
                  <a:pt x="1409924" y="71483"/>
                </a:lnTo>
                <a:lnTo>
                  <a:pt x="1415741" y="73046"/>
                </a:lnTo>
                <a:lnTo>
                  <a:pt x="1415707" y="1298097"/>
                </a:lnTo>
                <a:lnTo>
                  <a:pt x="1410206" y="1339205"/>
                </a:lnTo>
                <a:lnTo>
                  <a:pt x="1396687" y="1378924"/>
                </a:lnTo>
                <a:lnTo>
                  <a:pt x="1375691" y="1415250"/>
                </a:lnTo>
                <a:lnTo>
                  <a:pt x="1348023" y="1446792"/>
                </a:lnTo>
                <a:lnTo>
                  <a:pt x="1314741" y="1472341"/>
                </a:lnTo>
                <a:lnTo>
                  <a:pt x="1277121" y="1490919"/>
                </a:lnTo>
                <a:lnTo>
                  <a:pt x="1236603" y="1501815"/>
                </a:lnTo>
                <a:lnTo>
                  <a:pt x="0" y="1504602"/>
                </a:lnTo>
                <a:lnTo>
                  <a:pt x="0" y="15193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20722" y="3744614"/>
            <a:ext cx="1519555" cy="1456055"/>
          </a:xfrm>
          <a:custGeom>
            <a:avLst/>
            <a:gdLst/>
            <a:ahLst/>
            <a:cxnLst/>
            <a:rect l="l" t="t" r="r" b="b"/>
            <a:pathLst>
              <a:path w="1519554" h="1456054">
                <a:moveTo>
                  <a:pt x="0" y="1455966"/>
                </a:moveTo>
                <a:lnTo>
                  <a:pt x="4" y="250897"/>
                </a:lnTo>
                <a:lnTo>
                  <a:pt x="5884" y="206424"/>
                </a:lnTo>
                <a:lnTo>
                  <a:pt x="20321" y="163951"/>
                </a:lnTo>
                <a:lnTo>
                  <a:pt x="42759" y="125106"/>
                </a:lnTo>
                <a:lnTo>
                  <a:pt x="72340" y="91381"/>
                </a:lnTo>
                <a:lnTo>
                  <a:pt x="107927" y="64068"/>
                </a:lnTo>
                <a:lnTo>
                  <a:pt x="148156" y="44217"/>
                </a:lnTo>
                <a:lnTo>
                  <a:pt x="191482" y="32589"/>
                </a:lnTo>
                <a:lnTo>
                  <a:pt x="1446315" y="29634"/>
                </a:lnTo>
                <a:lnTo>
                  <a:pt x="1446920" y="26666"/>
                </a:lnTo>
                <a:lnTo>
                  <a:pt x="1480155" y="65"/>
                </a:lnTo>
                <a:lnTo>
                  <a:pt x="1483160" y="0"/>
                </a:lnTo>
                <a:lnTo>
                  <a:pt x="1489186" y="608"/>
                </a:lnTo>
                <a:lnTo>
                  <a:pt x="1518993" y="31001"/>
                </a:lnTo>
                <a:lnTo>
                  <a:pt x="1519361" y="33984"/>
                </a:lnTo>
                <a:lnTo>
                  <a:pt x="1519361" y="40041"/>
                </a:lnTo>
                <a:lnTo>
                  <a:pt x="1492118" y="72752"/>
                </a:lnTo>
                <a:lnTo>
                  <a:pt x="1483160" y="74026"/>
                </a:lnTo>
                <a:lnTo>
                  <a:pt x="1480155" y="73961"/>
                </a:lnTo>
                <a:lnTo>
                  <a:pt x="1447877" y="50209"/>
                </a:lnTo>
                <a:lnTo>
                  <a:pt x="1446315" y="44392"/>
                </a:lnTo>
                <a:lnTo>
                  <a:pt x="221263" y="44426"/>
                </a:lnTo>
                <a:lnTo>
                  <a:pt x="180156" y="49926"/>
                </a:lnTo>
                <a:lnTo>
                  <a:pt x="140436" y="63446"/>
                </a:lnTo>
                <a:lnTo>
                  <a:pt x="104110" y="84442"/>
                </a:lnTo>
                <a:lnTo>
                  <a:pt x="72568" y="112110"/>
                </a:lnTo>
                <a:lnTo>
                  <a:pt x="47019" y="145392"/>
                </a:lnTo>
                <a:lnTo>
                  <a:pt x="28441" y="183012"/>
                </a:lnTo>
                <a:lnTo>
                  <a:pt x="17545" y="223529"/>
                </a:lnTo>
                <a:lnTo>
                  <a:pt x="14758" y="1455966"/>
                </a:lnTo>
                <a:lnTo>
                  <a:pt x="0" y="1455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81919" y="3005893"/>
            <a:ext cx="617220" cy="411480"/>
            <a:chOff x="5481919" y="3005893"/>
            <a:chExt cx="617220" cy="411480"/>
          </a:xfrm>
        </p:grpSpPr>
        <p:sp>
          <p:nvSpPr>
            <p:cNvPr id="5" name="object 5"/>
            <p:cNvSpPr/>
            <p:nvPr/>
          </p:nvSpPr>
          <p:spPr>
            <a:xfrm>
              <a:off x="5788081" y="3204453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92058" y="3036299"/>
              <a:ext cx="0" cy="353060"/>
            </a:xfrm>
            <a:custGeom>
              <a:avLst/>
              <a:gdLst/>
              <a:ahLst/>
              <a:cxnLst/>
              <a:rect l="l" t="t" r="r" b="b"/>
              <a:pathLst>
                <a:path h="353060">
                  <a:moveTo>
                    <a:pt x="0" y="0"/>
                  </a:moveTo>
                  <a:lnTo>
                    <a:pt x="0" y="352554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1919" y="3005893"/>
              <a:ext cx="314615" cy="76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1919" y="3340753"/>
              <a:ext cx="314615" cy="7619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6358828" y="4094279"/>
            <a:ext cx="802005" cy="504825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rgbClr val="FFE78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485266" y="3979503"/>
            <a:ext cx="621665" cy="751205"/>
            <a:chOff x="5485266" y="3979503"/>
            <a:chExt cx="621665" cy="751205"/>
          </a:xfrm>
        </p:grpSpPr>
        <p:sp>
          <p:nvSpPr>
            <p:cNvPr id="11" name="object 11"/>
            <p:cNvSpPr/>
            <p:nvPr/>
          </p:nvSpPr>
          <p:spPr>
            <a:xfrm>
              <a:off x="5795841" y="435769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5408" y="4013744"/>
              <a:ext cx="635" cy="687070"/>
            </a:xfrm>
            <a:custGeom>
              <a:avLst/>
              <a:gdLst/>
              <a:ahLst/>
              <a:cxnLst/>
              <a:rect l="l" t="t" r="r" b="b"/>
              <a:pathLst>
                <a:path w="635" h="687070">
                  <a:moveTo>
                    <a:pt x="0" y="0"/>
                  </a:moveTo>
                  <a:lnTo>
                    <a:pt x="371" y="686962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5266" y="3979503"/>
              <a:ext cx="314615" cy="76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5266" y="4319590"/>
              <a:ext cx="314615" cy="76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5266" y="4654450"/>
              <a:ext cx="314615" cy="76199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752027" y="3443520"/>
            <a:ext cx="1905" cy="650875"/>
          </a:xfrm>
          <a:custGeom>
            <a:avLst/>
            <a:gdLst/>
            <a:ahLst/>
            <a:cxnLst/>
            <a:rect l="l" t="t" r="r" b="b"/>
            <a:pathLst>
              <a:path w="1904" h="650875">
                <a:moveTo>
                  <a:pt x="0" y="0"/>
                </a:moveTo>
                <a:lnTo>
                  <a:pt x="1676" y="65070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51069" y="2938917"/>
            <a:ext cx="802005" cy="504825"/>
          </a:xfrm>
          <a:prstGeom prst="rect">
            <a:avLst/>
          </a:prstGeom>
          <a:solidFill>
            <a:srgbClr val="FFE786"/>
          </a:solidFill>
        </p:spPr>
        <p:txBody>
          <a:bodyPr vert="horz" wrap="square" lIns="0" tIns="1593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255"/>
              </a:spcBef>
            </a:pPr>
            <a:r>
              <a:rPr sz="1150" spc="20" dirty="0">
                <a:latin typeface="Tahoma"/>
                <a:cs typeface="Tahoma"/>
              </a:rPr>
              <a:t>Desktop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4715" y="4242634"/>
            <a:ext cx="69024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65" dirty="0">
                <a:latin typeface="Tahoma"/>
                <a:cs typeface="Tahoma"/>
              </a:rPr>
              <a:t>N</a:t>
            </a:r>
            <a:r>
              <a:rPr sz="1150" spc="55" dirty="0">
                <a:latin typeface="Tahoma"/>
                <a:cs typeface="Tahoma"/>
              </a:rPr>
              <a:t>o</a:t>
            </a:r>
            <a:r>
              <a:rPr sz="1150" dirty="0">
                <a:latin typeface="Tahoma"/>
                <a:cs typeface="Tahoma"/>
              </a:rPr>
              <a:t>t</a:t>
            </a:r>
            <a:r>
              <a:rPr sz="1150" spc="40" dirty="0">
                <a:latin typeface="Tahoma"/>
                <a:cs typeface="Tahoma"/>
              </a:rPr>
              <a:t>e</a:t>
            </a:r>
            <a:r>
              <a:rPr sz="1150" spc="75" dirty="0">
                <a:latin typeface="Tahoma"/>
                <a:cs typeface="Tahoma"/>
              </a:rPr>
              <a:t>b</a:t>
            </a:r>
            <a:r>
              <a:rPr sz="1150" spc="55" dirty="0">
                <a:latin typeface="Tahoma"/>
                <a:cs typeface="Tahoma"/>
              </a:rPr>
              <a:t>oo</a:t>
            </a:r>
            <a:r>
              <a:rPr sz="1150" spc="-10" dirty="0">
                <a:latin typeface="Tahoma"/>
                <a:cs typeface="Tahoma"/>
              </a:rPr>
              <a:t>k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18425" y="2894405"/>
            <a:ext cx="105219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0" dirty="0">
                <a:solidFill>
                  <a:srgbClr val="FEFEFF"/>
                </a:solidFill>
                <a:latin typeface="Lucida Sans"/>
                <a:cs typeface="Lucida Sans"/>
              </a:rPr>
              <a:t>B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u</a:t>
            </a:r>
            <a:r>
              <a:rPr sz="1150" spc="-100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i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n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100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spc="-3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80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t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o</a:t>
            </a:r>
            <a:r>
              <a:rPr sz="1150" spc="-75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11447" y="3239154"/>
            <a:ext cx="10591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5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r</a:t>
            </a:r>
            <a:r>
              <a:rPr sz="1150" spc="-100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on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9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spc="-3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80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t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o</a:t>
            </a:r>
            <a:r>
              <a:rPr sz="1150" spc="-75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79195" y="3882213"/>
            <a:ext cx="99949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20" dirty="0">
                <a:solidFill>
                  <a:srgbClr val="FEFEFF"/>
                </a:solidFill>
                <a:latin typeface="Lucida Sans"/>
                <a:cs typeface="Lucida Sans"/>
              </a:rPr>
              <a:t>G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229" dirty="0">
                <a:solidFill>
                  <a:srgbClr val="FEFEFF"/>
                </a:solidFill>
                <a:latin typeface="Lucida Sans"/>
                <a:cs typeface="Lucida Sans"/>
              </a:rPr>
              <a:t>m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i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n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g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spc="-3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80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t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o</a:t>
            </a:r>
            <a:r>
              <a:rPr sz="1150" spc="-75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6185" y="4226962"/>
            <a:ext cx="105219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0" dirty="0">
                <a:solidFill>
                  <a:srgbClr val="FEFEFF"/>
                </a:solidFill>
                <a:latin typeface="Lucida Sans"/>
                <a:cs typeface="Lucida Sans"/>
              </a:rPr>
              <a:t>B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u</a:t>
            </a:r>
            <a:r>
              <a:rPr sz="1150" spc="-100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i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n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100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spc="-3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80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t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o</a:t>
            </a:r>
            <a:r>
              <a:rPr sz="1150" spc="-75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9207" y="4571711"/>
            <a:ext cx="10591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5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r</a:t>
            </a:r>
            <a:r>
              <a:rPr sz="1150" spc="-100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on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9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spc="-3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80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t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o</a:t>
            </a:r>
            <a:r>
              <a:rPr sz="1150" spc="-75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06514" y="3388343"/>
            <a:ext cx="0" cy="772795"/>
          </a:xfrm>
          <a:custGeom>
            <a:avLst/>
            <a:gdLst/>
            <a:ahLst/>
            <a:cxnLst/>
            <a:rect l="l" t="t" r="r" b="b"/>
            <a:pathLst>
              <a:path h="772795">
                <a:moveTo>
                  <a:pt x="0" y="0"/>
                </a:moveTo>
                <a:lnTo>
                  <a:pt x="0" y="772373"/>
                </a:lnTo>
              </a:path>
            </a:pathLst>
          </a:custGeom>
          <a:ln w="251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005614" y="2883517"/>
            <a:ext cx="802005" cy="504825"/>
          </a:xfrm>
          <a:prstGeom prst="rect">
            <a:avLst/>
          </a:prstGeom>
          <a:solidFill>
            <a:srgbClr val="F5A6C2"/>
          </a:solidFill>
        </p:spPr>
        <p:txBody>
          <a:bodyPr vert="horz" wrap="square" lIns="0" tIns="15938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255"/>
              </a:spcBef>
            </a:pPr>
            <a:r>
              <a:rPr sz="1150" spc="10" dirty="0">
                <a:latin typeface="Tahoma"/>
                <a:cs typeface="Tahoma"/>
              </a:rPr>
              <a:t>Peripherals</a:t>
            </a:r>
            <a:endParaRPr sz="115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059846" y="2558662"/>
            <a:ext cx="617855" cy="1089660"/>
            <a:chOff x="12059846" y="2558662"/>
            <a:chExt cx="617855" cy="1089660"/>
          </a:xfrm>
        </p:grpSpPr>
        <p:sp>
          <p:nvSpPr>
            <p:cNvPr id="27" name="object 27"/>
            <p:cNvSpPr/>
            <p:nvPr/>
          </p:nvSpPr>
          <p:spPr>
            <a:xfrm>
              <a:off x="12059846" y="3139686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367048" y="2592774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102095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62564" y="3571779"/>
              <a:ext cx="314615" cy="761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2564" y="3231695"/>
              <a:ext cx="314615" cy="76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564" y="2896835"/>
              <a:ext cx="314615" cy="76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564" y="2558662"/>
              <a:ext cx="314615" cy="7619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2060490" y="4038510"/>
            <a:ext cx="613410" cy="749300"/>
            <a:chOff x="12060490" y="4038510"/>
            <a:chExt cx="613410" cy="749300"/>
          </a:xfrm>
        </p:grpSpPr>
        <p:sp>
          <p:nvSpPr>
            <p:cNvPr id="34" name="object 34"/>
            <p:cNvSpPr/>
            <p:nvPr/>
          </p:nvSpPr>
          <p:spPr>
            <a:xfrm>
              <a:off x="12060490" y="441504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363375" y="4072642"/>
              <a:ext cx="0" cy="685165"/>
            </a:xfrm>
            <a:custGeom>
              <a:avLst/>
              <a:gdLst/>
              <a:ahLst/>
              <a:cxnLst/>
              <a:rect l="l" t="t" r="r" b="b"/>
              <a:pathLst>
                <a:path h="685164">
                  <a:moveTo>
                    <a:pt x="0" y="68471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8872" y="4711544"/>
              <a:ext cx="314615" cy="761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8872" y="4376683"/>
              <a:ext cx="314615" cy="761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8872" y="4038510"/>
              <a:ext cx="314615" cy="7619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1005614" y="4160716"/>
            <a:ext cx="802005" cy="504825"/>
          </a:xfrm>
          <a:prstGeom prst="rect">
            <a:avLst/>
          </a:prstGeom>
          <a:solidFill>
            <a:srgbClr val="F5A6C2"/>
          </a:solidFill>
        </p:spPr>
        <p:txBody>
          <a:bodyPr vert="horz" wrap="square" lIns="0" tIns="15938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255"/>
              </a:spcBef>
            </a:pPr>
            <a:r>
              <a:rPr sz="1150" spc="25" dirty="0">
                <a:latin typeface="Tahoma"/>
                <a:cs typeface="Tahoma"/>
              </a:rPr>
              <a:t>Accessories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790992" y="2466468"/>
            <a:ext cx="8915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20" dirty="0">
                <a:solidFill>
                  <a:srgbClr val="FEFEFF"/>
                </a:solidFill>
                <a:latin typeface="Lucida Sans"/>
                <a:cs typeface="Lucida Sans"/>
              </a:rPr>
              <a:t>G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r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80" dirty="0">
                <a:solidFill>
                  <a:srgbClr val="FEFEFF"/>
                </a:solidFill>
                <a:latin typeface="Lucida Sans"/>
                <a:cs typeface="Lucida Sans"/>
              </a:rPr>
              <a:t>p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hi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c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spc="-15" dirty="0">
                <a:solidFill>
                  <a:srgbClr val="FEFEFF"/>
                </a:solidFill>
                <a:latin typeface="Lucida Sans"/>
                <a:cs typeface="Lucida Sans"/>
              </a:rPr>
              <a:t>C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r</a:t>
            </a:r>
            <a:r>
              <a:rPr sz="1150" spc="-60" dirty="0">
                <a:solidFill>
                  <a:srgbClr val="FEFEFF"/>
                </a:solidFill>
                <a:latin typeface="Lucida Sans"/>
                <a:cs typeface="Lucida Sans"/>
              </a:rPr>
              <a:t>d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790992" y="2811217"/>
            <a:ext cx="87566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14" dirty="0">
                <a:solidFill>
                  <a:srgbClr val="FEFEFF"/>
                </a:solidFill>
                <a:latin typeface="Lucida Sans"/>
                <a:cs typeface="Lucida Sans"/>
              </a:rPr>
              <a:t>I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n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r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n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9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spc="-20" dirty="0">
                <a:solidFill>
                  <a:srgbClr val="FEFEFF"/>
                </a:solidFill>
                <a:latin typeface="Lucida Sans"/>
                <a:cs typeface="Lucida Sans"/>
              </a:rPr>
              <a:t>H</a:t>
            </a:r>
            <a:r>
              <a:rPr sz="1150" spc="-90" dirty="0">
                <a:solidFill>
                  <a:srgbClr val="FEFEFF"/>
                </a:solidFill>
                <a:latin typeface="Lucida Sans"/>
                <a:cs typeface="Lucida Sans"/>
              </a:rPr>
              <a:t>D</a:t>
            </a:r>
            <a:r>
              <a:rPr sz="1150" spc="-85" dirty="0">
                <a:solidFill>
                  <a:srgbClr val="FEFEFF"/>
                </a:solidFill>
                <a:latin typeface="Lucida Sans"/>
                <a:cs typeface="Lucida Sans"/>
              </a:rPr>
              <a:t>D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790992" y="3155966"/>
            <a:ext cx="8686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60" dirty="0">
                <a:solidFill>
                  <a:srgbClr val="FEFEFF"/>
                </a:solidFill>
                <a:latin typeface="Lucida Sans"/>
                <a:cs typeface="Lucida Sans"/>
              </a:rPr>
              <a:t>Motherboard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90992" y="3500715"/>
            <a:ext cx="7162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60" dirty="0">
                <a:solidFill>
                  <a:srgbClr val="FEFEFF"/>
                </a:solidFill>
                <a:latin typeface="Lucida Sans"/>
                <a:cs typeface="Lucida Sans"/>
              </a:rPr>
              <a:t>Processors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90992" y="3948650"/>
            <a:ext cx="59817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0" dirty="0">
                <a:solidFill>
                  <a:srgbClr val="FEFEFF"/>
                </a:solidFill>
                <a:latin typeface="Lucida Sans"/>
                <a:cs typeface="Lucida Sans"/>
              </a:rPr>
              <a:t>B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tt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r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i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790992" y="4293399"/>
            <a:ext cx="66675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50" dirty="0">
                <a:solidFill>
                  <a:srgbClr val="FEFEFF"/>
                </a:solidFill>
                <a:latin typeface="Lucida Sans"/>
                <a:cs typeface="Lucida Sans"/>
              </a:rPr>
              <a:t>K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10" dirty="0">
                <a:solidFill>
                  <a:srgbClr val="FEFEFF"/>
                </a:solidFill>
                <a:latin typeface="Lucida Sans"/>
                <a:cs typeface="Lucida Sans"/>
              </a:rPr>
              <a:t>y</a:t>
            </a:r>
            <a:r>
              <a:rPr sz="1150" spc="-60" dirty="0">
                <a:solidFill>
                  <a:srgbClr val="FEFEFF"/>
                </a:solidFill>
                <a:latin typeface="Lucida Sans"/>
                <a:cs typeface="Lucida Sans"/>
              </a:rPr>
              <a:t>b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o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r</a:t>
            </a:r>
            <a:r>
              <a:rPr sz="1150" spc="-60" dirty="0">
                <a:solidFill>
                  <a:srgbClr val="FEFEFF"/>
                </a:solidFill>
                <a:latin typeface="Lucida Sans"/>
                <a:cs typeface="Lucida Sans"/>
              </a:rPr>
              <a:t>d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90992" y="4638148"/>
            <a:ext cx="441959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80" dirty="0">
                <a:solidFill>
                  <a:srgbClr val="FEFEFF"/>
                </a:solidFill>
                <a:latin typeface="Lucida Sans"/>
                <a:cs typeface="Lucida Sans"/>
              </a:rPr>
              <a:t>Mouse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65594" y="7783124"/>
            <a:ext cx="802005" cy="504825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rgbClr val="99E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671531" y="7931476"/>
            <a:ext cx="7899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0" dirty="0">
                <a:latin typeface="Tahoma"/>
                <a:cs typeface="Tahoma"/>
              </a:rPr>
              <a:t>Networking</a:t>
            </a:r>
            <a:endParaRPr sz="115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719827" y="8001189"/>
            <a:ext cx="625475" cy="76200"/>
            <a:chOff x="8719827" y="8001189"/>
            <a:chExt cx="625475" cy="76200"/>
          </a:xfrm>
        </p:grpSpPr>
        <p:sp>
          <p:nvSpPr>
            <p:cNvPr id="50" name="object 50"/>
            <p:cNvSpPr/>
            <p:nvPr/>
          </p:nvSpPr>
          <p:spPr>
            <a:xfrm>
              <a:off x="8719827" y="8039289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0380" y="8001189"/>
              <a:ext cx="314615" cy="76199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8719827" y="8655560"/>
            <a:ext cx="633095" cy="411480"/>
            <a:chOff x="8719827" y="8655560"/>
            <a:chExt cx="633095" cy="411480"/>
          </a:xfrm>
        </p:grpSpPr>
        <p:sp>
          <p:nvSpPr>
            <p:cNvPr id="53" name="object 53"/>
            <p:cNvSpPr/>
            <p:nvPr/>
          </p:nvSpPr>
          <p:spPr>
            <a:xfrm>
              <a:off x="8719827" y="889858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022623" y="8686009"/>
              <a:ext cx="8255" cy="350520"/>
            </a:xfrm>
            <a:custGeom>
              <a:avLst/>
              <a:gdLst/>
              <a:ahLst/>
              <a:cxnLst/>
              <a:rect l="l" t="t" r="r" b="b"/>
              <a:pathLst>
                <a:path w="8254" h="350520">
                  <a:moveTo>
                    <a:pt x="7835" y="35037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8137" y="8990766"/>
              <a:ext cx="314615" cy="7619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6462" y="8655560"/>
              <a:ext cx="314615" cy="76199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8062583" y="8287823"/>
            <a:ext cx="8255" cy="350520"/>
          </a:xfrm>
          <a:custGeom>
            <a:avLst/>
            <a:gdLst/>
            <a:ahLst/>
            <a:cxnLst/>
            <a:rect l="l" t="t" r="r" b="b"/>
            <a:pathLst>
              <a:path w="8254" h="350520">
                <a:moveTo>
                  <a:pt x="7835" y="350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665594" y="8636337"/>
            <a:ext cx="802005" cy="504825"/>
          </a:xfrm>
          <a:prstGeom prst="rect">
            <a:avLst/>
          </a:prstGeom>
          <a:solidFill>
            <a:srgbClr val="99E7A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42240">
              <a:lnSpc>
                <a:spcPct val="100000"/>
              </a:lnSpc>
              <a:spcBef>
                <a:spcPts val="5"/>
              </a:spcBef>
            </a:pPr>
            <a:r>
              <a:rPr sz="1150" spc="15" dirty="0">
                <a:latin typeface="Tahoma"/>
                <a:cs typeface="Tahoma"/>
              </a:rPr>
              <a:t>Storage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450972" y="7930843"/>
            <a:ext cx="97853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10" dirty="0">
                <a:solidFill>
                  <a:srgbClr val="FEFEFF"/>
                </a:solidFill>
                <a:latin typeface="Lucida Sans"/>
                <a:cs typeface="Lucida Sans"/>
              </a:rPr>
              <a:t>W</a:t>
            </a:r>
            <a:r>
              <a:rPr sz="1150" spc="-100" dirty="0">
                <a:solidFill>
                  <a:srgbClr val="FEFEFF"/>
                </a:solidFill>
                <a:latin typeface="Lucida Sans"/>
                <a:cs typeface="Lucida Sans"/>
              </a:rPr>
              <a:t>i</a:t>
            </a:r>
            <a:r>
              <a:rPr sz="1150" spc="60" dirty="0">
                <a:solidFill>
                  <a:srgbClr val="FEFEFF"/>
                </a:solidFill>
                <a:latin typeface="Lucida Sans"/>
                <a:cs typeface="Lucida Sans"/>
              </a:rPr>
              <a:t>-</a:t>
            </a:r>
            <a:r>
              <a:rPr sz="1150" dirty="0">
                <a:solidFill>
                  <a:srgbClr val="FEFEFF"/>
                </a:solidFill>
                <a:latin typeface="Lucida Sans"/>
                <a:cs typeface="Lucida Sans"/>
              </a:rPr>
              <a:t>F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i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114" dirty="0">
                <a:solidFill>
                  <a:srgbClr val="FEFEFF"/>
                </a:solidFill>
                <a:latin typeface="Lucida Sans"/>
                <a:cs typeface="Lucida Sans"/>
              </a:rPr>
              <a:t>x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n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d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er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450972" y="8570114"/>
            <a:ext cx="86106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114" dirty="0">
                <a:solidFill>
                  <a:srgbClr val="FEFEFF"/>
                </a:solidFill>
                <a:latin typeface="Lucida Sans"/>
                <a:cs typeface="Lucida Sans"/>
              </a:rPr>
              <a:t>x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r</a:t>
            </a:r>
            <a:r>
              <a:rPr sz="1150" spc="-105" dirty="0">
                <a:solidFill>
                  <a:srgbClr val="FEFEFF"/>
                </a:solidFill>
                <a:latin typeface="Lucida Sans"/>
                <a:cs typeface="Lucida Sans"/>
              </a:rPr>
              <a:t>n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9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spc="40" dirty="0">
                <a:solidFill>
                  <a:srgbClr val="FEFEFF"/>
                </a:solidFill>
                <a:latin typeface="Lucida Sans"/>
                <a:cs typeface="Lucida Sans"/>
              </a:rPr>
              <a:t>SS</a:t>
            </a:r>
            <a:r>
              <a:rPr sz="1150" spc="-85" dirty="0">
                <a:solidFill>
                  <a:srgbClr val="FEFEFF"/>
                </a:solidFill>
                <a:latin typeface="Lucida Sans"/>
                <a:cs typeface="Lucida Sans"/>
              </a:rPr>
              <a:t>D</a:t>
            </a:r>
            <a:endParaRPr sz="1150">
              <a:latin typeface="Lucida Sans"/>
              <a:cs typeface="Lucida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450972" y="8914863"/>
            <a:ext cx="110617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75" dirty="0">
                <a:solidFill>
                  <a:srgbClr val="FEFEFF"/>
                </a:solidFill>
                <a:latin typeface="Lucida Sans"/>
                <a:cs typeface="Lucida Sans"/>
              </a:rPr>
              <a:t>U</a:t>
            </a:r>
            <a:r>
              <a:rPr sz="1150" spc="40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25" dirty="0">
                <a:solidFill>
                  <a:srgbClr val="FEFEFF"/>
                </a:solidFill>
                <a:latin typeface="Lucida Sans"/>
                <a:cs typeface="Lucida Sans"/>
              </a:rPr>
              <a:t>B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dirty="0">
                <a:solidFill>
                  <a:srgbClr val="FEFEFF"/>
                </a:solidFill>
                <a:latin typeface="Lucida Sans"/>
                <a:cs typeface="Lucida Sans"/>
              </a:rPr>
              <a:t>F</a:t>
            </a:r>
            <a:r>
              <a:rPr sz="1150" spc="-90" dirty="0">
                <a:solidFill>
                  <a:srgbClr val="FEFEFF"/>
                </a:solidFill>
                <a:latin typeface="Lucida Sans"/>
                <a:cs typeface="Lucida Sans"/>
              </a:rPr>
              <a:t>l</a:t>
            </a:r>
            <a:r>
              <a:rPr sz="1150" spc="-5" dirty="0">
                <a:solidFill>
                  <a:srgbClr val="FEFEFF"/>
                </a:solidFill>
                <a:latin typeface="Lucida Sans"/>
                <a:cs typeface="Lucida Sans"/>
              </a:rPr>
              <a:t>a</a:t>
            </a:r>
            <a:r>
              <a:rPr sz="1150" spc="-100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r>
              <a:rPr sz="1150" spc="-90" dirty="0">
                <a:solidFill>
                  <a:srgbClr val="FEFEFF"/>
                </a:solidFill>
                <a:latin typeface="Lucida Sans"/>
                <a:cs typeface="Lucida Sans"/>
              </a:rPr>
              <a:t>h</a:t>
            </a:r>
            <a:r>
              <a:rPr sz="1150" spc="-65" dirty="0">
                <a:solidFill>
                  <a:srgbClr val="FEFEFF"/>
                </a:solidFill>
                <a:latin typeface="Lucida Sans"/>
                <a:cs typeface="Lucida Sans"/>
              </a:rPr>
              <a:t> </a:t>
            </a:r>
            <a:r>
              <a:rPr sz="1150" spc="-90" dirty="0">
                <a:solidFill>
                  <a:srgbClr val="FEFEFF"/>
                </a:solidFill>
                <a:latin typeface="Lucida Sans"/>
                <a:cs typeface="Lucida Sans"/>
              </a:rPr>
              <a:t>D</a:t>
            </a:r>
            <a:r>
              <a:rPr sz="1150" spc="-45" dirty="0">
                <a:solidFill>
                  <a:srgbClr val="FEFEFF"/>
                </a:solidFill>
                <a:latin typeface="Lucida Sans"/>
                <a:cs typeface="Lucida Sans"/>
              </a:rPr>
              <a:t>r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i</a:t>
            </a:r>
            <a:r>
              <a:rPr sz="1150" spc="35" dirty="0">
                <a:solidFill>
                  <a:srgbClr val="FEFEFF"/>
                </a:solidFill>
                <a:latin typeface="Lucida Sans"/>
                <a:cs typeface="Lucida Sans"/>
              </a:rPr>
              <a:t>v</a:t>
            </a:r>
            <a:r>
              <a:rPr sz="1150" spc="-40" dirty="0">
                <a:solidFill>
                  <a:srgbClr val="FEFEFF"/>
                </a:solidFill>
                <a:latin typeface="Lucida Sans"/>
                <a:cs typeface="Lucida Sans"/>
              </a:rPr>
              <a:t>e</a:t>
            </a:r>
            <a:r>
              <a:rPr sz="1150" spc="-95" dirty="0">
                <a:solidFill>
                  <a:srgbClr val="FEFEFF"/>
                </a:solidFill>
                <a:latin typeface="Lucida Sans"/>
                <a:cs typeface="Lucida Sans"/>
              </a:rPr>
              <a:t>s</a:t>
            </a:r>
            <a:endParaRPr sz="1150">
              <a:latin typeface="Lucida Sans"/>
              <a:cs typeface="Lucida San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715495" y="3744614"/>
            <a:ext cx="3401060" cy="3082290"/>
            <a:chOff x="6715495" y="3744614"/>
            <a:chExt cx="3401060" cy="3082290"/>
          </a:xfrm>
        </p:grpSpPr>
        <p:sp>
          <p:nvSpPr>
            <p:cNvPr id="63" name="object 63"/>
            <p:cNvSpPr/>
            <p:nvPr/>
          </p:nvSpPr>
          <p:spPr>
            <a:xfrm>
              <a:off x="6715495" y="3744614"/>
              <a:ext cx="1519555" cy="1456055"/>
            </a:xfrm>
            <a:custGeom>
              <a:avLst/>
              <a:gdLst/>
              <a:ahLst/>
              <a:cxnLst/>
              <a:rect l="l" t="t" r="r" b="b"/>
              <a:pathLst>
                <a:path w="1519554" h="1456054">
                  <a:moveTo>
                    <a:pt x="1519361" y="1455966"/>
                  </a:moveTo>
                  <a:lnTo>
                    <a:pt x="1519356" y="250897"/>
                  </a:lnTo>
                  <a:lnTo>
                    <a:pt x="1513476" y="206424"/>
                  </a:lnTo>
                  <a:lnTo>
                    <a:pt x="1499040" y="163951"/>
                  </a:lnTo>
                  <a:lnTo>
                    <a:pt x="1476601" y="125106"/>
                  </a:lnTo>
                  <a:lnTo>
                    <a:pt x="1447020" y="91381"/>
                  </a:lnTo>
                  <a:lnTo>
                    <a:pt x="1411433" y="64068"/>
                  </a:lnTo>
                  <a:lnTo>
                    <a:pt x="1371205" y="44217"/>
                  </a:lnTo>
                  <a:lnTo>
                    <a:pt x="1327878" y="32589"/>
                  </a:lnTo>
                  <a:lnTo>
                    <a:pt x="73046" y="29634"/>
                  </a:lnTo>
                  <a:lnTo>
                    <a:pt x="72440" y="26666"/>
                  </a:lnTo>
                  <a:lnTo>
                    <a:pt x="39205" y="65"/>
                  </a:lnTo>
                  <a:lnTo>
                    <a:pt x="36200" y="0"/>
                  </a:lnTo>
                  <a:lnTo>
                    <a:pt x="30174" y="608"/>
                  </a:lnTo>
                  <a:lnTo>
                    <a:pt x="367" y="31001"/>
                  </a:lnTo>
                  <a:lnTo>
                    <a:pt x="0" y="40041"/>
                  </a:lnTo>
                  <a:lnTo>
                    <a:pt x="367" y="43025"/>
                  </a:lnTo>
                  <a:lnTo>
                    <a:pt x="27242" y="72752"/>
                  </a:lnTo>
                  <a:lnTo>
                    <a:pt x="36200" y="74026"/>
                  </a:lnTo>
                  <a:lnTo>
                    <a:pt x="39205" y="73961"/>
                  </a:lnTo>
                  <a:lnTo>
                    <a:pt x="71483" y="50209"/>
                  </a:lnTo>
                  <a:lnTo>
                    <a:pt x="73046" y="44392"/>
                  </a:lnTo>
                  <a:lnTo>
                    <a:pt x="1297613" y="44402"/>
                  </a:lnTo>
                  <a:lnTo>
                    <a:pt x="1339205" y="49926"/>
                  </a:lnTo>
                  <a:lnTo>
                    <a:pt x="1378924" y="63446"/>
                  </a:lnTo>
                  <a:lnTo>
                    <a:pt x="1415250" y="84442"/>
                  </a:lnTo>
                  <a:lnTo>
                    <a:pt x="1446792" y="112110"/>
                  </a:lnTo>
                  <a:lnTo>
                    <a:pt x="1472341" y="145392"/>
                  </a:lnTo>
                  <a:lnTo>
                    <a:pt x="1490919" y="183012"/>
                  </a:lnTo>
                  <a:lnTo>
                    <a:pt x="1501815" y="223529"/>
                  </a:lnTo>
                  <a:lnTo>
                    <a:pt x="1504602" y="1455966"/>
                  </a:lnTo>
                  <a:lnTo>
                    <a:pt x="1519361" y="1455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78398" y="4750727"/>
              <a:ext cx="1038225" cy="1602105"/>
            </a:xfrm>
            <a:custGeom>
              <a:avLst/>
              <a:gdLst/>
              <a:ahLst/>
              <a:cxnLst/>
              <a:rect l="l" t="t" r="r" b="b"/>
              <a:pathLst>
                <a:path w="1038225" h="1602104">
                  <a:moveTo>
                    <a:pt x="872025" y="1601560"/>
                  </a:moveTo>
                  <a:lnTo>
                    <a:pt x="0" y="1038182"/>
                  </a:lnTo>
                  <a:lnTo>
                    <a:pt x="0" y="0"/>
                  </a:lnTo>
                  <a:lnTo>
                    <a:pt x="49406" y="1171"/>
                  </a:lnTo>
                  <a:lnTo>
                    <a:pt x="98401" y="4660"/>
                  </a:lnTo>
                  <a:lnTo>
                    <a:pt x="146914" y="10425"/>
                  </a:lnTo>
                  <a:lnTo>
                    <a:pt x="194879" y="18427"/>
                  </a:lnTo>
                  <a:lnTo>
                    <a:pt x="242228" y="28624"/>
                  </a:lnTo>
                  <a:lnTo>
                    <a:pt x="288893" y="40977"/>
                  </a:lnTo>
                  <a:lnTo>
                    <a:pt x="334806" y="55445"/>
                  </a:lnTo>
                  <a:lnTo>
                    <a:pt x="379899" y="71988"/>
                  </a:lnTo>
                  <a:lnTo>
                    <a:pt x="424104" y="90566"/>
                  </a:lnTo>
                  <a:lnTo>
                    <a:pt x="467354" y="111139"/>
                  </a:lnTo>
                  <a:lnTo>
                    <a:pt x="509581" y="133665"/>
                  </a:lnTo>
                  <a:lnTo>
                    <a:pt x="550716" y="158105"/>
                  </a:lnTo>
                  <a:lnTo>
                    <a:pt x="590693" y="184419"/>
                  </a:lnTo>
                  <a:lnTo>
                    <a:pt x="629442" y="212565"/>
                  </a:lnTo>
                  <a:lnTo>
                    <a:pt x="666897" y="242505"/>
                  </a:lnTo>
                  <a:lnTo>
                    <a:pt x="702989" y="274197"/>
                  </a:lnTo>
                  <a:lnTo>
                    <a:pt x="737652" y="307602"/>
                  </a:lnTo>
                  <a:lnTo>
                    <a:pt x="770815" y="342678"/>
                  </a:lnTo>
                  <a:lnTo>
                    <a:pt x="802413" y="379386"/>
                  </a:lnTo>
                  <a:lnTo>
                    <a:pt x="832377" y="417685"/>
                  </a:lnTo>
                  <a:lnTo>
                    <a:pt x="860640" y="457535"/>
                  </a:lnTo>
                  <a:lnTo>
                    <a:pt x="887132" y="498896"/>
                  </a:lnTo>
                  <a:lnTo>
                    <a:pt x="911788" y="541728"/>
                  </a:lnTo>
                  <a:lnTo>
                    <a:pt x="934385" y="585680"/>
                  </a:lnTo>
                  <a:lnTo>
                    <a:pt x="954749" y="630378"/>
                  </a:lnTo>
                  <a:lnTo>
                    <a:pt x="972885" y="675742"/>
                  </a:lnTo>
                  <a:lnTo>
                    <a:pt x="988794" y="721693"/>
                  </a:lnTo>
                  <a:lnTo>
                    <a:pt x="1002480" y="768154"/>
                  </a:lnTo>
                  <a:lnTo>
                    <a:pt x="1013946" y="815045"/>
                  </a:lnTo>
                  <a:lnTo>
                    <a:pt x="1023195" y="862286"/>
                  </a:lnTo>
                  <a:lnTo>
                    <a:pt x="1030229" y="909800"/>
                  </a:lnTo>
                  <a:lnTo>
                    <a:pt x="1035052" y="957508"/>
                  </a:lnTo>
                  <a:lnTo>
                    <a:pt x="1037666" y="1005330"/>
                  </a:lnTo>
                  <a:lnTo>
                    <a:pt x="1038074" y="1053187"/>
                  </a:lnTo>
                  <a:lnTo>
                    <a:pt x="1036281" y="1101002"/>
                  </a:lnTo>
                  <a:lnTo>
                    <a:pt x="1032287" y="1148694"/>
                  </a:lnTo>
                  <a:lnTo>
                    <a:pt x="1026097" y="1196186"/>
                  </a:lnTo>
                  <a:lnTo>
                    <a:pt x="1017713" y="1243398"/>
                  </a:lnTo>
                  <a:lnTo>
                    <a:pt x="1007139" y="1290251"/>
                  </a:lnTo>
                  <a:lnTo>
                    <a:pt x="994376" y="1336667"/>
                  </a:lnTo>
                  <a:lnTo>
                    <a:pt x="979429" y="1382566"/>
                  </a:lnTo>
                  <a:lnTo>
                    <a:pt x="962300" y="1427871"/>
                  </a:lnTo>
                  <a:lnTo>
                    <a:pt x="942993" y="1472501"/>
                  </a:lnTo>
                  <a:lnTo>
                    <a:pt x="921509" y="1516379"/>
                  </a:lnTo>
                  <a:lnTo>
                    <a:pt x="897852" y="1559425"/>
                  </a:lnTo>
                  <a:lnTo>
                    <a:pt x="872025" y="1601560"/>
                  </a:lnTo>
                  <a:close/>
                </a:path>
              </a:pathLst>
            </a:custGeom>
            <a:solidFill>
              <a:srgbClr val="F5A6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154486" y="5788910"/>
              <a:ext cx="1823085" cy="1038225"/>
            </a:xfrm>
            <a:custGeom>
              <a:avLst/>
              <a:gdLst/>
              <a:ahLst/>
              <a:cxnLst/>
              <a:rect l="l" t="t" r="r" b="b"/>
              <a:pathLst>
                <a:path w="1823084" h="1038225">
                  <a:moveTo>
                    <a:pt x="947381" y="1037921"/>
                  </a:moveTo>
                  <a:lnTo>
                    <a:pt x="897960" y="1037857"/>
                  </a:lnTo>
                  <a:lnTo>
                    <a:pt x="848598" y="1035451"/>
                  </a:lnTo>
                  <a:lnTo>
                    <a:pt x="799706" y="1030739"/>
                  </a:lnTo>
                  <a:lnTo>
                    <a:pt x="751352" y="1023763"/>
                  </a:lnTo>
                  <a:lnTo>
                    <a:pt x="703602" y="1014565"/>
                  </a:lnTo>
                  <a:lnTo>
                    <a:pt x="656522" y="1003187"/>
                  </a:lnTo>
                  <a:lnTo>
                    <a:pt x="610181" y="989672"/>
                  </a:lnTo>
                  <a:lnTo>
                    <a:pt x="564644" y="974060"/>
                  </a:lnTo>
                  <a:lnTo>
                    <a:pt x="519979" y="956395"/>
                  </a:lnTo>
                  <a:lnTo>
                    <a:pt x="476252" y="936718"/>
                  </a:lnTo>
                  <a:lnTo>
                    <a:pt x="433530" y="915071"/>
                  </a:lnTo>
                  <a:lnTo>
                    <a:pt x="391880" y="891496"/>
                  </a:lnTo>
                  <a:lnTo>
                    <a:pt x="351368" y="866035"/>
                  </a:lnTo>
                  <a:lnTo>
                    <a:pt x="312062" y="838731"/>
                  </a:lnTo>
                  <a:lnTo>
                    <a:pt x="274028" y="809624"/>
                  </a:lnTo>
                  <a:lnTo>
                    <a:pt x="237334" y="778758"/>
                  </a:lnTo>
                  <a:lnTo>
                    <a:pt x="202045" y="746173"/>
                  </a:lnTo>
                  <a:lnTo>
                    <a:pt x="168228" y="711913"/>
                  </a:lnTo>
                  <a:lnTo>
                    <a:pt x="135952" y="676018"/>
                  </a:lnTo>
                  <a:lnTo>
                    <a:pt x="105281" y="638532"/>
                  </a:lnTo>
                  <a:lnTo>
                    <a:pt x="76284" y="599496"/>
                  </a:lnTo>
                  <a:lnTo>
                    <a:pt x="49027" y="558951"/>
                  </a:lnTo>
                  <a:lnTo>
                    <a:pt x="23576" y="516941"/>
                  </a:lnTo>
                  <a:lnTo>
                    <a:pt x="0" y="473507"/>
                  </a:lnTo>
                  <a:lnTo>
                    <a:pt x="923912" y="0"/>
                  </a:lnTo>
                  <a:lnTo>
                    <a:pt x="1823005" y="519091"/>
                  </a:lnTo>
                  <a:lnTo>
                    <a:pt x="1797287" y="561293"/>
                  </a:lnTo>
                  <a:lnTo>
                    <a:pt x="1769768" y="601979"/>
                  </a:lnTo>
                  <a:lnTo>
                    <a:pt x="1740518" y="641110"/>
                  </a:lnTo>
                  <a:lnTo>
                    <a:pt x="1709606" y="678648"/>
                  </a:lnTo>
                  <a:lnTo>
                    <a:pt x="1677101" y="714555"/>
                  </a:lnTo>
                  <a:lnTo>
                    <a:pt x="1643070" y="748791"/>
                  </a:lnTo>
                  <a:lnTo>
                    <a:pt x="1607584" y="781319"/>
                  </a:lnTo>
                  <a:lnTo>
                    <a:pt x="1570711" y="812099"/>
                  </a:lnTo>
                  <a:lnTo>
                    <a:pt x="1532519" y="841093"/>
                  </a:lnTo>
                  <a:lnTo>
                    <a:pt x="1493078" y="868262"/>
                  </a:lnTo>
                  <a:lnTo>
                    <a:pt x="1452456" y="893568"/>
                  </a:lnTo>
                  <a:lnTo>
                    <a:pt x="1410723" y="916973"/>
                  </a:lnTo>
                  <a:lnTo>
                    <a:pt x="1367946" y="938436"/>
                  </a:lnTo>
                  <a:lnTo>
                    <a:pt x="1324196" y="957921"/>
                  </a:lnTo>
                  <a:lnTo>
                    <a:pt x="1279540" y="975388"/>
                  </a:lnTo>
                  <a:lnTo>
                    <a:pt x="1234047" y="990799"/>
                  </a:lnTo>
                  <a:lnTo>
                    <a:pt x="1187787" y="1004115"/>
                  </a:lnTo>
                  <a:lnTo>
                    <a:pt x="1140828" y="1015297"/>
                  </a:lnTo>
                  <a:lnTo>
                    <a:pt x="1093239" y="1024308"/>
                  </a:lnTo>
                  <a:lnTo>
                    <a:pt x="1045089" y="1031108"/>
                  </a:lnTo>
                  <a:lnTo>
                    <a:pt x="996447" y="1035658"/>
                  </a:lnTo>
                  <a:lnTo>
                    <a:pt x="947381" y="1037921"/>
                  </a:lnTo>
                  <a:close/>
                </a:path>
              </a:pathLst>
            </a:custGeom>
            <a:solidFill>
              <a:srgbClr val="99E7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040217" y="4750727"/>
              <a:ext cx="1038225" cy="1557655"/>
            </a:xfrm>
            <a:custGeom>
              <a:avLst/>
              <a:gdLst/>
              <a:ahLst/>
              <a:cxnLst/>
              <a:rect l="l" t="t" r="r" b="b"/>
              <a:pathLst>
                <a:path w="1038225" h="1557654">
                  <a:moveTo>
                    <a:pt x="139089" y="1557274"/>
                  </a:moveTo>
                  <a:lnTo>
                    <a:pt x="114950" y="1513026"/>
                  </a:lnTo>
                  <a:lnTo>
                    <a:pt x="93111" y="1467938"/>
                  </a:lnTo>
                  <a:lnTo>
                    <a:pt x="73570" y="1422094"/>
                  </a:lnTo>
                  <a:lnTo>
                    <a:pt x="56328" y="1375578"/>
                  </a:lnTo>
                  <a:lnTo>
                    <a:pt x="41384" y="1328475"/>
                  </a:lnTo>
                  <a:lnTo>
                    <a:pt x="28740" y="1280867"/>
                  </a:lnTo>
                  <a:lnTo>
                    <a:pt x="18394" y="1232839"/>
                  </a:lnTo>
                  <a:lnTo>
                    <a:pt x="10347" y="1184476"/>
                  </a:lnTo>
                  <a:lnTo>
                    <a:pt x="4599" y="1135860"/>
                  </a:lnTo>
                  <a:lnTo>
                    <a:pt x="1149" y="1087076"/>
                  </a:lnTo>
                  <a:lnTo>
                    <a:pt x="0" y="1038208"/>
                  </a:lnTo>
                  <a:lnTo>
                    <a:pt x="1147" y="989340"/>
                  </a:lnTo>
                  <a:lnTo>
                    <a:pt x="4594" y="940556"/>
                  </a:lnTo>
                  <a:lnTo>
                    <a:pt x="10340" y="891940"/>
                  </a:lnTo>
                  <a:lnTo>
                    <a:pt x="18384" y="843576"/>
                  </a:lnTo>
                  <a:lnTo>
                    <a:pt x="28728" y="795548"/>
                  </a:lnTo>
                  <a:lnTo>
                    <a:pt x="41370" y="747940"/>
                  </a:lnTo>
                  <a:lnTo>
                    <a:pt x="56311" y="700835"/>
                  </a:lnTo>
                  <a:lnTo>
                    <a:pt x="73550" y="654318"/>
                  </a:lnTo>
                  <a:lnTo>
                    <a:pt x="93089" y="608474"/>
                  </a:lnTo>
                  <a:lnTo>
                    <a:pt x="114926" y="563385"/>
                  </a:lnTo>
                  <a:lnTo>
                    <a:pt x="139063" y="519136"/>
                  </a:lnTo>
                  <a:lnTo>
                    <a:pt x="165311" y="476106"/>
                  </a:lnTo>
                  <a:lnTo>
                    <a:pt x="193436" y="434647"/>
                  </a:lnTo>
                  <a:lnTo>
                    <a:pt x="223366" y="394801"/>
                  </a:lnTo>
                  <a:lnTo>
                    <a:pt x="255026" y="356609"/>
                  </a:lnTo>
                  <a:lnTo>
                    <a:pt x="288346" y="320114"/>
                  </a:lnTo>
                  <a:lnTo>
                    <a:pt x="323251" y="285358"/>
                  </a:lnTo>
                  <a:lnTo>
                    <a:pt x="359670" y="252383"/>
                  </a:lnTo>
                  <a:lnTo>
                    <a:pt x="397529" y="221230"/>
                  </a:lnTo>
                  <a:lnTo>
                    <a:pt x="436756" y="191942"/>
                  </a:lnTo>
                  <a:lnTo>
                    <a:pt x="477278" y="164561"/>
                  </a:lnTo>
                  <a:lnTo>
                    <a:pt x="519022" y="139129"/>
                  </a:lnTo>
                  <a:lnTo>
                    <a:pt x="561916" y="115687"/>
                  </a:lnTo>
                  <a:lnTo>
                    <a:pt x="605887" y="94278"/>
                  </a:lnTo>
                  <a:lnTo>
                    <a:pt x="650861" y="74944"/>
                  </a:lnTo>
                  <a:lnTo>
                    <a:pt x="696767" y="57726"/>
                  </a:lnTo>
                  <a:lnTo>
                    <a:pt x="743532" y="42667"/>
                  </a:lnTo>
                  <a:lnTo>
                    <a:pt x="791083" y="29809"/>
                  </a:lnTo>
                  <a:lnTo>
                    <a:pt x="839346" y="19194"/>
                  </a:lnTo>
                  <a:lnTo>
                    <a:pt x="888250" y="10863"/>
                  </a:lnTo>
                  <a:lnTo>
                    <a:pt x="937722" y="4859"/>
                  </a:lnTo>
                  <a:lnTo>
                    <a:pt x="987689" y="1224"/>
                  </a:lnTo>
                  <a:lnTo>
                    <a:pt x="1038078" y="0"/>
                  </a:lnTo>
                  <a:lnTo>
                    <a:pt x="1038104" y="1038227"/>
                  </a:lnTo>
                  <a:lnTo>
                    <a:pt x="139089" y="1557274"/>
                  </a:lnTo>
                  <a:close/>
                </a:path>
              </a:pathLst>
            </a:custGeom>
            <a:solidFill>
              <a:srgbClr val="FFE7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7077812" y="7142467"/>
            <a:ext cx="1029335" cy="1358900"/>
          </a:xfrm>
          <a:custGeom>
            <a:avLst/>
            <a:gdLst/>
            <a:ahLst/>
            <a:cxnLst/>
            <a:rect l="l" t="t" r="r" b="b"/>
            <a:pathLst>
              <a:path w="1029334" h="1358900">
                <a:moveTo>
                  <a:pt x="1028966" y="1315643"/>
                </a:moveTo>
                <a:lnTo>
                  <a:pt x="1005890" y="1282827"/>
                </a:lnTo>
                <a:lnTo>
                  <a:pt x="990206" y="1279258"/>
                </a:lnTo>
                <a:lnTo>
                  <a:pt x="986993" y="1279334"/>
                </a:lnTo>
                <a:lnTo>
                  <a:pt x="952423" y="1304759"/>
                </a:lnTo>
                <a:lnTo>
                  <a:pt x="950760" y="1310995"/>
                </a:lnTo>
                <a:lnTo>
                  <a:pt x="371741" y="1310995"/>
                </a:lnTo>
                <a:lnTo>
                  <a:pt x="371741" y="1311846"/>
                </a:lnTo>
                <a:lnTo>
                  <a:pt x="222453" y="1311833"/>
                </a:lnTo>
                <a:lnTo>
                  <a:pt x="180746" y="1306296"/>
                </a:lnTo>
                <a:lnTo>
                  <a:pt x="140906" y="1292733"/>
                </a:lnTo>
                <a:lnTo>
                  <a:pt x="104470" y="1271676"/>
                </a:lnTo>
                <a:lnTo>
                  <a:pt x="72834" y="1243926"/>
                </a:lnTo>
                <a:lnTo>
                  <a:pt x="47205" y="1210551"/>
                </a:lnTo>
                <a:lnTo>
                  <a:pt x="28575" y="1172819"/>
                </a:lnTo>
                <a:lnTo>
                  <a:pt x="17653" y="1132179"/>
                </a:lnTo>
                <a:lnTo>
                  <a:pt x="14871" y="1050048"/>
                </a:lnTo>
                <a:lnTo>
                  <a:pt x="15011" y="1050048"/>
                </a:lnTo>
                <a:lnTo>
                  <a:pt x="15036" y="224993"/>
                </a:lnTo>
                <a:lnTo>
                  <a:pt x="20637" y="183197"/>
                </a:lnTo>
                <a:lnTo>
                  <a:pt x="34378" y="142811"/>
                </a:lnTo>
                <a:lnTo>
                  <a:pt x="55727" y="105867"/>
                </a:lnTo>
                <a:lnTo>
                  <a:pt x="83870" y="73787"/>
                </a:lnTo>
                <a:lnTo>
                  <a:pt x="117703" y="47815"/>
                </a:lnTo>
                <a:lnTo>
                  <a:pt x="155968" y="28917"/>
                </a:lnTo>
                <a:lnTo>
                  <a:pt x="197167" y="17843"/>
                </a:lnTo>
                <a:lnTo>
                  <a:pt x="225488" y="15011"/>
                </a:lnTo>
                <a:lnTo>
                  <a:pt x="988695" y="15011"/>
                </a:lnTo>
                <a:lnTo>
                  <a:pt x="988695" y="0"/>
                </a:lnTo>
                <a:lnTo>
                  <a:pt x="224993" y="0"/>
                </a:lnTo>
                <a:lnTo>
                  <a:pt x="217398" y="381"/>
                </a:lnTo>
                <a:lnTo>
                  <a:pt x="172389" y="7835"/>
                </a:lnTo>
                <a:lnTo>
                  <a:pt x="129705" y="23914"/>
                </a:lnTo>
                <a:lnTo>
                  <a:pt x="90970" y="48018"/>
                </a:lnTo>
                <a:lnTo>
                  <a:pt x="57683" y="79197"/>
                </a:lnTo>
                <a:lnTo>
                  <a:pt x="31102" y="116268"/>
                </a:lnTo>
                <a:lnTo>
                  <a:pt x="12268" y="157822"/>
                </a:lnTo>
                <a:lnTo>
                  <a:pt x="1879" y="202234"/>
                </a:lnTo>
                <a:lnTo>
                  <a:pt x="0" y="224993"/>
                </a:lnTo>
                <a:lnTo>
                  <a:pt x="0" y="1050048"/>
                </a:lnTo>
                <a:lnTo>
                  <a:pt x="50" y="1104722"/>
                </a:lnTo>
                <a:lnTo>
                  <a:pt x="5956" y="1149337"/>
                </a:lnTo>
                <a:lnTo>
                  <a:pt x="20434" y="1191933"/>
                </a:lnTo>
                <a:lnTo>
                  <a:pt x="42938" y="1230896"/>
                </a:lnTo>
                <a:lnTo>
                  <a:pt x="72605" y="1264716"/>
                </a:lnTo>
                <a:lnTo>
                  <a:pt x="108292" y="1292110"/>
                </a:lnTo>
                <a:lnTo>
                  <a:pt x="148640" y="1312024"/>
                </a:lnTo>
                <a:lnTo>
                  <a:pt x="192100" y="1323682"/>
                </a:lnTo>
                <a:lnTo>
                  <a:pt x="221970" y="1326642"/>
                </a:lnTo>
                <a:lnTo>
                  <a:pt x="371741" y="1326642"/>
                </a:lnTo>
                <a:lnTo>
                  <a:pt x="371741" y="1326794"/>
                </a:lnTo>
                <a:lnTo>
                  <a:pt x="950760" y="1326794"/>
                </a:lnTo>
                <a:lnTo>
                  <a:pt x="951407" y="1329969"/>
                </a:lnTo>
                <a:lnTo>
                  <a:pt x="952423" y="1333017"/>
                </a:lnTo>
                <a:lnTo>
                  <a:pt x="986993" y="1358455"/>
                </a:lnTo>
                <a:lnTo>
                  <a:pt x="990206" y="1358519"/>
                </a:lnTo>
                <a:lnTo>
                  <a:pt x="996657" y="1357871"/>
                </a:lnTo>
                <a:lnTo>
                  <a:pt x="1026998" y="1331620"/>
                </a:lnTo>
                <a:lnTo>
                  <a:pt x="1028966" y="1322133"/>
                </a:lnTo>
                <a:lnTo>
                  <a:pt x="1028966" y="13156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5049393" y="690923"/>
            <a:ext cx="792353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380" dirty="0">
                <a:latin typeface="Calibri"/>
                <a:cs typeface="Calibri"/>
              </a:rPr>
              <a:t>Atliq</a:t>
            </a:r>
            <a:r>
              <a:rPr sz="3850" b="1" spc="175" dirty="0">
                <a:latin typeface="Calibri"/>
                <a:cs typeface="Calibri"/>
              </a:rPr>
              <a:t> </a:t>
            </a:r>
            <a:r>
              <a:rPr sz="3850" b="1" spc="615" dirty="0">
                <a:latin typeface="Calibri"/>
                <a:cs typeface="Calibri"/>
              </a:rPr>
              <a:t>Hardawares</a:t>
            </a:r>
            <a:r>
              <a:rPr sz="3850" b="1" spc="175" dirty="0">
                <a:latin typeface="Calibri"/>
                <a:cs typeface="Calibri"/>
              </a:rPr>
              <a:t> </a:t>
            </a:r>
            <a:r>
              <a:rPr sz="3850" b="1" spc="445" dirty="0">
                <a:solidFill>
                  <a:srgbClr val="FFDE58"/>
                </a:solidFill>
                <a:latin typeface="Calibri"/>
                <a:cs typeface="Calibri"/>
              </a:rPr>
              <a:t>Product</a:t>
            </a:r>
            <a:r>
              <a:rPr sz="3850" b="1" spc="175" dirty="0">
                <a:solidFill>
                  <a:srgbClr val="FFDE58"/>
                </a:solidFill>
                <a:latin typeface="Calibri"/>
                <a:cs typeface="Calibri"/>
              </a:rPr>
              <a:t> </a:t>
            </a:r>
            <a:r>
              <a:rPr sz="3850" b="1" spc="415" dirty="0">
                <a:solidFill>
                  <a:srgbClr val="FFDE58"/>
                </a:solidFill>
                <a:latin typeface="Calibri"/>
                <a:cs typeface="Calibri"/>
              </a:rPr>
              <a:t>Line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345886" y="5350565"/>
            <a:ext cx="512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95" dirty="0">
                <a:solidFill>
                  <a:srgbClr val="252D37"/>
                </a:solidFill>
                <a:latin typeface="Calibri"/>
                <a:cs typeface="Calibri"/>
              </a:rPr>
              <a:t>P</a:t>
            </a:r>
            <a:r>
              <a:rPr sz="1600" b="1" spc="290" dirty="0">
                <a:solidFill>
                  <a:srgbClr val="252D37"/>
                </a:solidFill>
                <a:latin typeface="Calibri"/>
                <a:cs typeface="Calibri"/>
              </a:rPr>
              <a:t>&amp;</a:t>
            </a:r>
            <a:r>
              <a:rPr sz="1600" b="1" spc="280" dirty="0">
                <a:solidFill>
                  <a:srgbClr val="252D37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817547" y="6192792"/>
            <a:ext cx="521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350" dirty="0">
                <a:solidFill>
                  <a:srgbClr val="252D37"/>
                </a:solidFill>
                <a:latin typeface="Calibri"/>
                <a:cs typeface="Calibri"/>
              </a:rPr>
              <a:t>N</a:t>
            </a:r>
            <a:r>
              <a:rPr sz="1600" b="1" spc="290" dirty="0">
                <a:solidFill>
                  <a:srgbClr val="252D37"/>
                </a:solidFill>
                <a:latin typeface="Calibri"/>
                <a:cs typeface="Calibri"/>
              </a:rPr>
              <a:t>&amp;</a:t>
            </a:r>
            <a:r>
              <a:rPr sz="1600" b="1" spc="315" dirty="0">
                <a:solidFill>
                  <a:srgbClr val="252D37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384088" y="5350565"/>
            <a:ext cx="325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95" dirty="0">
                <a:solidFill>
                  <a:srgbClr val="252D37"/>
                </a:solidFill>
                <a:latin typeface="Calibri"/>
                <a:cs typeface="Calibri"/>
              </a:rPr>
              <a:t>P</a:t>
            </a:r>
            <a:r>
              <a:rPr sz="1600" b="1" spc="355" dirty="0">
                <a:solidFill>
                  <a:srgbClr val="252D37"/>
                </a:solidFill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0564" y="1835759"/>
            <a:ext cx="7266869" cy="60956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5718" y="647191"/>
            <a:ext cx="313690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425" dirty="0">
                <a:solidFill>
                  <a:srgbClr val="FFDE58"/>
                </a:solidFill>
                <a:latin typeface="Calibri"/>
                <a:cs typeface="Calibri"/>
              </a:rPr>
              <a:t>INPUT</a:t>
            </a:r>
            <a:r>
              <a:rPr sz="3850" b="1" spc="105" dirty="0">
                <a:solidFill>
                  <a:srgbClr val="FFDE58"/>
                </a:solidFill>
                <a:latin typeface="Calibri"/>
                <a:cs typeface="Calibri"/>
              </a:rPr>
              <a:t> </a:t>
            </a:r>
            <a:r>
              <a:rPr sz="3850" b="1" spc="560" dirty="0">
                <a:solidFill>
                  <a:srgbClr val="FFDE58"/>
                </a:solidFill>
                <a:latin typeface="Calibri"/>
                <a:cs typeface="Calibri"/>
              </a:rPr>
              <a:t>DATA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2330" y="8330247"/>
            <a:ext cx="13183235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4265" marR="5080" indent="-1092200">
              <a:lnSpc>
                <a:spcPct val="117300"/>
              </a:lnSpc>
              <a:spcBef>
                <a:spcPts val="95"/>
              </a:spcBef>
            </a:pPr>
            <a:r>
              <a:rPr sz="2450" spc="-16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60" dirty="0">
                <a:solidFill>
                  <a:srgbClr val="FFFFFF"/>
                </a:solidFill>
                <a:latin typeface="Lucida Sans"/>
                <a:cs typeface="Lucida Sans"/>
              </a:rPr>
              <a:t>input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Lucida Sans"/>
                <a:cs typeface="Lucida Sans"/>
              </a:rPr>
              <a:t>dataset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65" dirty="0">
                <a:solidFill>
                  <a:srgbClr val="FFFFFF"/>
                </a:solidFill>
                <a:latin typeface="Lucida Sans"/>
                <a:cs typeface="Lucida Sans"/>
              </a:rPr>
              <a:t>comprises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sales </a:t>
            </a:r>
            <a:r>
              <a:rPr sz="2450" spc="-160" dirty="0">
                <a:solidFill>
                  <a:srgbClr val="FFFFFF"/>
                </a:solidFill>
                <a:latin typeface="Lucida Sans"/>
                <a:cs typeface="Lucida Sans"/>
              </a:rPr>
              <a:t>information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Lucida Sans"/>
                <a:cs typeface="Lucida Sans"/>
              </a:rPr>
              <a:t>for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Lucida Sans"/>
                <a:cs typeface="Lucida Sans"/>
              </a:rPr>
              <a:t>fiscal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Lucida Sans"/>
                <a:cs typeface="Lucida Sans"/>
              </a:rPr>
              <a:t>years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50" dirty="0">
                <a:solidFill>
                  <a:srgbClr val="FFFFFF"/>
                </a:solidFill>
                <a:latin typeface="Lucida Sans"/>
                <a:cs typeface="Lucida Sans"/>
              </a:rPr>
              <a:t>2020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270" dirty="0">
                <a:solidFill>
                  <a:srgbClr val="FFFFFF"/>
                </a:solidFill>
                <a:latin typeface="Lucida Sans"/>
                <a:cs typeface="Lucida Sans"/>
              </a:rPr>
              <a:t>2021,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70" dirty="0">
                <a:solidFill>
                  <a:srgbClr val="FFFFFF"/>
                </a:solidFill>
                <a:latin typeface="Lucida Sans"/>
                <a:cs typeface="Lucida Sans"/>
              </a:rPr>
              <a:t>complemented </a:t>
            </a:r>
            <a:r>
              <a:rPr sz="2450" spc="-7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Lucida Sans"/>
                <a:cs typeface="Lucida Sans"/>
              </a:rPr>
              <a:t>by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Lucida Sans"/>
                <a:cs typeface="Lucida Sans"/>
              </a:rPr>
              <a:t>various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200" dirty="0">
                <a:solidFill>
                  <a:srgbClr val="FFFFFF"/>
                </a:solidFill>
                <a:latin typeface="Lucida Sans"/>
                <a:cs typeface="Lucida Sans"/>
              </a:rPr>
              <a:t>dimension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Lucida Sans"/>
                <a:cs typeface="Lucida Sans"/>
              </a:rPr>
              <a:t>tables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40" dirty="0">
                <a:solidFill>
                  <a:srgbClr val="FFFFFF"/>
                </a:solidFill>
                <a:latin typeface="Lucida Sans"/>
                <a:cs typeface="Lucida Sans"/>
              </a:rPr>
              <a:t>such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Lucida Sans"/>
                <a:cs typeface="Lucida Sans"/>
              </a:rPr>
              <a:t>as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55" dirty="0">
                <a:solidFill>
                  <a:srgbClr val="FFFFFF"/>
                </a:solidFill>
                <a:latin typeface="Lucida Sans"/>
                <a:cs typeface="Lucida Sans"/>
              </a:rPr>
              <a:t>customer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Lucida Sans"/>
                <a:cs typeface="Lucida Sans"/>
              </a:rPr>
              <a:t>details,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14" dirty="0">
                <a:solidFill>
                  <a:srgbClr val="FFFFFF"/>
                </a:solidFill>
                <a:latin typeface="Lucida Sans"/>
                <a:cs typeface="Lucida Sans"/>
              </a:rPr>
              <a:t>product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Lucida Sans"/>
                <a:cs typeface="Lucida Sans"/>
              </a:rPr>
              <a:t>details,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95" dirty="0">
                <a:solidFill>
                  <a:srgbClr val="FFFFFF"/>
                </a:solidFill>
                <a:latin typeface="Lucida Sans"/>
                <a:cs typeface="Lucida Sans"/>
              </a:rPr>
              <a:t>more.</a:t>
            </a:r>
            <a:endParaRPr sz="24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2937" y="4317474"/>
            <a:ext cx="1981200" cy="1913889"/>
          </a:xfrm>
          <a:custGeom>
            <a:avLst/>
            <a:gdLst/>
            <a:ahLst/>
            <a:cxnLst/>
            <a:rect l="l" t="t" r="r" b="b"/>
            <a:pathLst>
              <a:path w="1981200" h="1913889">
                <a:moveTo>
                  <a:pt x="119469" y="1913370"/>
                </a:moveTo>
                <a:lnTo>
                  <a:pt x="9905" y="1913370"/>
                </a:lnTo>
                <a:lnTo>
                  <a:pt x="2152" y="1905618"/>
                </a:lnTo>
                <a:lnTo>
                  <a:pt x="0" y="1901313"/>
                </a:lnTo>
                <a:lnTo>
                  <a:pt x="0" y="1522339"/>
                </a:lnTo>
                <a:lnTo>
                  <a:pt x="2152" y="1518034"/>
                </a:lnTo>
                <a:lnTo>
                  <a:pt x="561995" y="953885"/>
                </a:lnTo>
                <a:lnTo>
                  <a:pt x="2152" y="394043"/>
                </a:lnTo>
                <a:lnTo>
                  <a:pt x="0" y="389737"/>
                </a:lnTo>
                <a:lnTo>
                  <a:pt x="0" y="103354"/>
                </a:lnTo>
                <a:lnTo>
                  <a:pt x="4305" y="94742"/>
                </a:lnTo>
                <a:lnTo>
                  <a:pt x="10765" y="92589"/>
                </a:lnTo>
                <a:lnTo>
                  <a:pt x="148573" y="4306"/>
                </a:lnTo>
                <a:lnTo>
                  <a:pt x="152879" y="0"/>
                </a:lnTo>
                <a:lnTo>
                  <a:pt x="161492" y="0"/>
                </a:lnTo>
                <a:lnTo>
                  <a:pt x="167952" y="2153"/>
                </a:lnTo>
                <a:lnTo>
                  <a:pt x="172258" y="2153"/>
                </a:lnTo>
                <a:lnTo>
                  <a:pt x="176565" y="6459"/>
                </a:lnTo>
                <a:lnTo>
                  <a:pt x="1093845" y="940966"/>
                </a:lnTo>
                <a:lnTo>
                  <a:pt x="1098690" y="948098"/>
                </a:lnTo>
                <a:lnTo>
                  <a:pt x="1100305" y="956038"/>
                </a:lnTo>
                <a:lnTo>
                  <a:pt x="1098690" y="963979"/>
                </a:lnTo>
                <a:lnTo>
                  <a:pt x="1093845" y="971111"/>
                </a:lnTo>
                <a:lnTo>
                  <a:pt x="176565" y="1905618"/>
                </a:lnTo>
                <a:lnTo>
                  <a:pt x="172258" y="1909924"/>
                </a:lnTo>
                <a:lnTo>
                  <a:pt x="167952" y="1912077"/>
                </a:lnTo>
                <a:lnTo>
                  <a:pt x="161492" y="1912077"/>
                </a:lnTo>
                <a:lnTo>
                  <a:pt x="119469" y="1913370"/>
                </a:lnTo>
                <a:close/>
              </a:path>
              <a:path w="1981200" h="1913889">
                <a:moveTo>
                  <a:pt x="1000791" y="1913370"/>
                </a:moveTo>
                <a:lnTo>
                  <a:pt x="892734" y="1913370"/>
                </a:lnTo>
                <a:lnTo>
                  <a:pt x="884981" y="1905618"/>
                </a:lnTo>
                <a:lnTo>
                  <a:pt x="882828" y="1901313"/>
                </a:lnTo>
                <a:lnTo>
                  <a:pt x="882828" y="1522339"/>
                </a:lnTo>
                <a:lnTo>
                  <a:pt x="884981" y="1518034"/>
                </a:lnTo>
                <a:lnTo>
                  <a:pt x="1444823" y="953885"/>
                </a:lnTo>
                <a:lnTo>
                  <a:pt x="880674" y="394043"/>
                </a:lnTo>
                <a:lnTo>
                  <a:pt x="878522" y="389737"/>
                </a:lnTo>
                <a:lnTo>
                  <a:pt x="878522" y="103354"/>
                </a:lnTo>
                <a:lnTo>
                  <a:pt x="882828" y="94742"/>
                </a:lnTo>
                <a:lnTo>
                  <a:pt x="889287" y="92589"/>
                </a:lnTo>
                <a:lnTo>
                  <a:pt x="1027095" y="4306"/>
                </a:lnTo>
                <a:lnTo>
                  <a:pt x="1033554" y="0"/>
                </a:lnTo>
                <a:lnTo>
                  <a:pt x="1040014" y="0"/>
                </a:lnTo>
                <a:lnTo>
                  <a:pt x="1046474" y="2153"/>
                </a:lnTo>
                <a:lnTo>
                  <a:pt x="1048627" y="2153"/>
                </a:lnTo>
                <a:lnTo>
                  <a:pt x="1974521" y="940966"/>
                </a:lnTo>
                <a:lnTo>
                  <a:pt x="1980980" y="956038"/>
                </a:lnTo>
                <a:lnTo>
                  <a:pt x="1979365" y="963979"/>
                </a:lnTo>
                <a:lnTo>
                  <a:pt x="1974521" y="971111"/>
                </a:lnTo>
                <a:lnTo>
                  <a:pt x="1057240" y="1905618"/>
                </a:lnTo>
                <a:lnTo>
                  <a:pt x="1052933" y="1909924"/>
                </a:lnTo>
                <a:lnTo>
                  <a:pt x="1048627" y="1912077"/>
                </a:lnTo>
                <a:lnTo>
                  <a:pt x="1042167" y="1912077"/>
                </a:lnTo>
                <a:lnTo>
                  <a:pt x="1000791" y="1913370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9255" y="2151991"/>
            <a:ext cx="9737090" cy="2711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5"/>
              </a:spcBef>
            </a:pPr>
            <a:r>
              <a:rPr sz="7600" b="1" spc="1235" dirty="0">
                <a:solidFill>
                  <a:srgbClr val="FFDE58"/>
                </a:solidFill>
                <a:latin typeface="Calibri"/>
                <a:cs typeface="Calibri"/>
              </a:rPr>
              <a:t>AD-HOC</a:t>
            </a:r>
            <a:r>
              <a:rPr sz="7600" b="1" spc="290" dirty="0">
                <a:solidFill>
                  <a:srgbClr val="FFDE58"/>
                </a:solidFill>
                <a:latin typeface="Calibri"/>
                <a:cs typeface="Calibri"/>
              </a:rPr>
              <a:t> </a:t>
            </a:r>
            <a:r>
              <a:rPr sz="7600" b="1" spc="1050" dirty="0">
                <a:solidFill>
                  <a:srgbClr val="FFFFFF"/>
                </a:solidFill>
                <a:latin typeface="Calibri"/>
                <a:cs typeface="Calibri"/>
              </a:rPr>
              <a:t>REQUESTS </a:t>
            </a:r>
            <a:r>
              <a:rPr sz="7600" b="1" spc="-17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600" b="1" spc="1335" dirty="0">
                <a:solidFill>
                  <a:srgbClr val="FEFEFF"/>
                </a:solidFill>
                <a:latin typeface="Calibri"/>
                <a:cs typeface="Calibri"/>
              </a:rPr>
              <a:t>ALONG</a:t>
            </a:r>
            <a:r>
              <a:rPr sz="7600" b="1" spc="340" dirty="0">
                <a:solidFill>
                  <a:srgbClr val="FEFEFF"/>
                </a:solidFill>
                <a:latin typeface="Calibri"/>
                <a:cs typeface="Calibri"/>
              </a:rPr>
              <a:t> </a:t>
            </a:r>
            <a:r>
              <a:rPr sz="7600" b="1" spc="92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7600" b="1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600" b="1" spc="81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7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831" y="5540035"/>
            <a:ext cx="190400" cy="190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831" y="6423495"/>
            <a:ext cx="190400" cy="190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831" y="7306955"/>
            <a:ext cx="190400" cy="190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41153" y="5051942"/>
            <a:ext cx="5928995" cy="2675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sz="4950" b="1" spc="545" dirty="0">
                <a:solidFill>
                  <a:srgbClr val="FFFFFF"/>
                </a:solidFill>
                <a:latin typeface="Calibri"/>
                <a:cs typeface="Calibri"/>
              </a:rPr>
              <a:t>QUERIED</a:t>
            </a:r>
            <a:r>
              <a:rPr sz="49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700" dirty="0">
                <a:solidFill>
                  <a:srgbClr val="FFFFFF"/>
                </a:solidFill>
                <a:latin typeface="Calibri"/>
                <a:cs typeface="Calibri"/>
              </a:rPr>
              <a:t>RESULTS </a:t>
            </a:r>
            <a:r>
              <a:rPr sz="4950" b="1" spc="-1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735" dirty="0">
                <a:solidFill>
                  <a:srgbClr val="FFFFFF"/>
                </a:solidFill>
                <a:latin typeface="Calibri"/>
                <a:cs typeface="Calibri"/>
              </a:rPr>
              <a:t>VISUALIZATIONS </a:t>
            </a:r>
            <a:r>
              <a:rPr sz="4950" b="1" spc="-1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70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69900" y="5076481"/>
            <a:ext cx="3707129" cy="694690"/>
          </a:xfrm>
          <a:custGeom>
            <a:avLst/>
            <a:gdLst/>
            <a:ahLst/>
            <a:cxnLst/>
            <a:rect l="l" t="t" r="r" b="b"/>
            <a:pathLst>
              <a:path w="3707129" h="694689">
                <a:moveTo>
                  <a:pt x="210324" y="586574"/>
                </a:moveTo>
                <a:lnTo>
                  <a:pt x="206578" y="572046"/>
                </a:lnTo>
                <a:lnTo>
                  <a:pt x="197434" y="560108"/>
                </a:lnTo>
                <a:lnTo>
                  <a:pt x="184861" y="552805"/>
                </a:lnTo>
                <a:lnTo>
                  <a:pt x="170497" y="550722"/>
                </a:lnTo>
                <a:lnTo>
                  <a:pt x="155968" y="554469"/>
                </a:lnTo>
                <a:lnTo>
                  <a:pt x="121513" y="571347"/>
                </a:lnTo>
                <a:lnTo>
                  <a:pt x="87287" y="588492"/>
                </a:lnTo>
                <a:lnTo>
                  <a:pt x="20053" y="623443"/>
                </a:lnTo>
                <a:lnTo>
                  <a:pt x="0" y="660082"/>
                </a:lnTo>
                <a:lnTo>
                  <a:pt x="4114" y="674471"/>
                </a:lnTo>
                <a:lnTo>
                  <a:pt x="32600" y="694423"/>
                </a:lnTo>
                <a:lnTo>
                  <a:pt x="44018" y="694207"/>
                </a:lnTo>
                <a:lnTo>
                  <a:pt x="55156" y="690422"/>
                </a:lnTo>
                <a:lnTo>
                  <a:pt x="88900" y="672884"/>
                </a:lnTo>
                <a:lnTo>
                  <a:pt x="122428" y="655713"/>
                </a:lnTo>
                <a:lnTo>
                  <a:pt x="155778" y="638949"/>
                </a:lnTo>
                <a:lnTo>
                  <a:pt x="189001" y="622655"/>
                </a:lnTo>
                <a:lnTo>
                  <a:pt x="200939" y="613511"/>
                </a:lnTo>
                <a:lnTo>
                  <a:pt x="208241" y="600938"/>
                </a:lnTo>
                <a:lnTo>
                  <a:pt x="210324" y="586574"/>
                </a:lnTo>
                <a:close/>
              </a:path>
              <a:path w="3707129" h="694689">
                <a:moveTo>
                  <a:pt x="627862" y="415493"/>
                </a:moveTo>
                <a:lnTo>
                  <a:pt x="625830" y="400608"/>
                </a:lnTo>
                <a:lnTo>
                  <a:pt x="618058" y="387642"/>
                </a:lnTo>
                <a:lnTo>
                  <a:pt x="606425" y="379044"/>
                </a:lnTo>
                <a:lnTo>
                  <a:pt x="592416" y="375462"/>
                </a:lnTo>
                <a:lnTo>
                  <a:pt x="577570" y="377532"/>
                </a:lnTo>
                <a:lnTo>
                  <a:pt x="505866" y="403771"/>
                </a:lnTo>
                <a:lnTo>
                  <a:pt x="470192" y="417474"/>
                </a:lnTo>
                <a:lnTo>
                  <a:pt x="422313" y="439508"/>
                </a:lnTo>
                <a:lnTo>
                  <a:pt x="411073" y="465569"/>
                </a:lnTo>
                <a:lnTo>
                  <a:pt x="413702" y="480314"/>
                </a:lnTo>
                <a:lnTo>
                  <a:pt x="452285" y="504101"/>
                </a:lnTo>
                <a:lnTo>
                  <a:pt x="462635" y="501472"/>
                </a:lnTo>
                <a:lnTo>
                  <a:pt x="497344" y="487857"/>
                </a:lnTo>
                <a:lnTo>
                  <a:pt x="532358" y="474484"/>
                </a:lnTo>
                <a:lnTo>
                  <a:pt x="567524" y="461467"/>
                </a:lnTo>
                <a:lnTo>
                  <a:pt x="602754" y="448856"/>
                </a:lnTo>
                <a:lnTo>
                  <a:pt x="615619" y="441223"/>
                </a:lnTo>
                <a:lnTo>
                  <a:pt x="624217" y="429564"/>
                </a:lnTo>
                <a:lnTo>
                  <a:pt x="627862" y="415493"/>
                </a:lnTo>
                <a:close/>
              </a:path>
              <a:path w="3707129" h="694689">
                <a:moveTo>
                  <a:pt x="1063650" y="294881"/>
                </a:moveTo>
                <a:lnTo>
                  <a:pt x="1063383" y="279755"/>
                </a:lnTo>
                <a:lnTo>
                  <a:pt x="1057249" y="266026"/>
                </a:lnTo>
                <a:lnTo>
                  <a:pt x="1046797" y="256006"/>
                </a:lnTo>
                <a:lnTo>
                  <a:pt x="1033348" y="250634"/>
                </a:lnTo>
                <a:lnTo>
                  <a:pt x="1018260" y="250863"/>
                </a:lnTo>
                <a:lnTo>
                  <a:pt x="944105" y="268046"/>
                </a:lnTo>
                <a:lnTo>
                  <a:pt x="906868" y="277228"/>
                </a:lnTo>
                <a:lnTo>
                  <a:pt x="869657" y="286854"/>
                </a:lnTo>
                <a:lnTo>
                  <a:pt x="841857" y="318122"/>
                </a:lnTo>
                <a:lnTo>
                  <a:pt x="842708" y="333197"/>
                </a:lnTo>
                <a:lnTo>
                  <a:pt x="870331" y="360387"/>
                </a:lnTo>
                <a:lnTo>
                  <a:pt x="879563" y="361454"/>
                </a:lnTo>
                <a:lnTo>
                  <a:pt x="889063" y="360133"/>
                </a:lnTo>
                <a:lnTo>
                  <a:pt x="925334" y="350723"/>
                </a:lnTo>
                <a:lnTo>
                  <a:pt x="961732" y="341706"/>
                </a:lnTo>
                <a:lnTo>
                  <a:pt x="998156" y="333082"/>
                </a:lnTo>
                <a:lnTo>
                  <a:pt x="1034503" y="324878"/>
                </a:lnTo>
                <a:lnTo>
                  <a:pt x="1048334" y="318846"/>
                </a:lnTo>
                <a:lnTo>
                  <a:pt x="1058341" y="308381"/>
                </a:lnTo>
                <a:lnTo>
                  <a:pt x="1063650" y="294881"/>
                </a:lnTo>
                <a:close/>
              </a:path>
              <a:path w="3707129" h="694689">
                <a:moveTo>
                  <a:pt x="1512011" y="218224"/>
                </a:moveTo>
                <a:lnTo>
                  <a:pt x="1507832" y="203809"/>
                </a:lnTo>
                <a:lnTo>
                  <a:pt x="1498854" y="192468"/>
                </a:lnTo>
                <a:lnTo>
                  <a:pt x="1486344" y="185305"/>
                </a:lnTo>
                <a:lnTo>
                  <a:pt x="1471625" y="183426"/>
                </a:lnTo>
                <a:lnTo>
                  <a:pt x="1449603" y="185178"/>
                </a:lnTo>
                <a:lnTo>
                  <a:pt x="1401292" y="189788"/>
                </a:lnTo>
                <a:lnTo>
                  <a:pt x="1347241" y="195668"/>
                </a:lnTo>
                <a:lnTo>
                  <a:pt x="1305140" y="203923"/>
                </a:lnTo>
                <a:lnTo>
                  <a:pt x="1286560" y="241160"/>
                </a:lnTo>
                <a:lnTo>
                  <a:pt x="1288046" y="248069"/>
                </a:lnTo>
                <a:lnTo>
                  <a:pt x="1320457" y="274027"/>
                </a:lnTo>
                <a:lnTo>
                  <a:pt x="1328699" y="273964"/>
                </a:lnTo>
                <a:lnTo>
                  <a:pt x="1355813" y="270637"/>
                </a:lnTo>
                <a:lnTo>
                  <a:pt x="1382445" y="267563"/>
                </a:lnTo>
                <a:lnTo>
                  <a:pt x="1408557" y="264756"/>
                </a:lnTo>
                <a:lnTo>
                  <a:pt x="1434058" y="262280"/>
                </a:lnTo>
                <a:lnTo>
                  <a:pt x="1477213" y="258610"/>
                </a:lnTo>
                <a:lnTo>
                  <a:pt x="1491640" y="254431"/>
                </a:lnTo>
                <a:lnTo>
                  <a:pt x="1502968" y="245440"/>
                </a:lnTo>
                <a:lnTo>
                  <a:pt x="1510131" y="232943"/>
                </a:lnTo>
                <a:lnTo>
                  <a:pt x="1512011" y="218224"/>
                </a:lnTo>
                <a:close/>
              </a:path>
              <a:path w="3707129" h="694689">
                <a:moveTo>
                  <a:pt x="1964486" y="211632"/>
                </a:moveTo>
                <a:lnTo>
                  <a:pt x="1941410" y="176745"/>
                </a:lnTo>
                <a:lnTo>
                  <a:pt x="1775802" y="173697"/>
                </a:lnTo>
                <a:lnTo>
                  <a:pt x="1761096" y="176758"/>
                </a:lnTo>
                <a:lnTo>
                  <a:pt x="1749094" y="184873"/>
                </a:lnTo>
                <a:lnTo>
                  <a:pt x="1741043" y="196875"/>
                </a:lnTo>
                <a:lnTo>
                  <a:pt x="1738185" y="211582"/>
                </a:lnTo>
                <a:lnTo>
                  <a:pt x="1738884" y="219786"/>
                </a:lnTo>
                <a:lnTo>
                  <a:pt x="1768754" y="248831"/>
                </a:lnTo>
                <a:lnTo>
                  <a:pt x="1775815" y="249491"/>
                </a:lnTo>
                <a:lnTo>
                  <a:pt x="1926577" y="249262"/>
                </a:lnTo>
                <a:lnTo>
                  <a:pt x="1941296" y="246202"/>
                </a:lnTo>
                <a:lnTo>
                  <a:pt x="1953323" y="238112"/>
                </a:lnTo>
                <a:lnTo>
                  <a:pt x="1961451" y="226187"/>
                </a:lnTo>
                <a:lnTo>
                  <a:pt x="1964486" y="211632"/>
                </a:lnTo>
                <a:close/>
              </a:path>
              <a:path w="3707129" h="694689">
                <a:moveTo>
                  <a:pt x="2417686" y="212750"/>
                </a:moveTo>
                <a:lnTo>
                  <a:pt x="2394610" y="177876"/>
                </a:lnTo>
                <a:lnTo>
                  <a:pt x="2228977" y="174294"/>
                </a:lnTo>
                <a:lnTo>
                  <a:pt x="2214257" y="177355"/>
                </a:lnTo>
                <a:lnTo>
                  <a:pt x="2202230" y="185445"/>
                </a:lnTo>
                <a:lnTo>
                  <a:pt x="2194090" y="197370"/>
                </a:lnTo>
                <a:lnTo>
                  <a:pt x="2191067" y="211924"/>
                </a:lnTo>
                <a:lnTo>
                  <a:pt x="2191855" y="220281"/>
                </a:lnTo>
                <a:lnTo>
                  <a:pt x="2221433" y="249504"/>
                </a:lnTo>
                <a:lnTo>
                  <a:pt x="2379776" y="250380"/>
                </a:lnTo>
                <a:lnTo>
                  <a:pt x="2394496" y="247332"/>
                </a:lnTo>
                <a:lnTo>
                  <a:pt x="2406523" y="239242"/>
                </a:lnTo>
                <a:lnTo>
                  <a:pt x="2414651" y="227317"/>
                </a:lnTo>
                <a:lnTo>
                  <a:pt x="2417686" y="212750"/>
                </a:lnTo>
                <a:close/>
              </a:path>
              <a:path w="3707129" h="694689">
                <a:moveTo>
                  <a:pt x="2870784" y="212280"/>
                </a:moveTo>
                <a:lnTo>
                  <a:pt x="2867723" y="197573"/>
                </a:lnTo>
                <a:lnTo>
                  <a:pt x="2859608" y="185572"/>
                </a:lnTo>
                <a:lnTo>
                  <a:pt x="2847606" y="177520"/>
                </a:lnTo>
                <a:lnTo>
                  <a:pt x="2832900" y="174663"/>
                </a:lnTo>
                <a:lnTo>
                  <a:pt x="2681605" y="174917"/>
                </a:lnTo>
                <a:lnTo>
                  <a:pt x="2666898" y="177977"/>
                </a:lnTo>
                <a:lnTo>
                  <a:pt x="2654897" y="186105"/>
                </a:lnTo>
                <a:lnTo>
                  <a:pt x="2646845" y="198094"/>
                </a:lnTo>
                <a:lnTo>
                  <a:pt x="2643987" y="212801"/>
                </a:lnTo>
                <a:lnTo>
                  <a:pt x="2644952" y="220954"/>
                </a:lnTo>
                <a:lnTo>
                  <a:pt x="2674861" y="249809"/>
                </a:lnTo>
                <a:lnTo>
                  <a:pt x="2681859" y="250431"/>
                </a:lnTo>
                <a:lnTo>
                  <a:pt x="2833154" y="250164"/>
                </a:lnTo>
                <a:lnTo>
                  <a:pt x="2847873" y="247103"/>
                </a:lnTo>
                <a:lnTo>
                  <a:pt x="2859875" y="238988"/>
                </a:lnTo>
                <a:lnTo>
                  <a:pt x="2867914" y="226987"/>
                </a:lnTo>
                <a:lnTo>
                  <a:pt x="2870784" y="212280"/>
                </a:lnTo>
                <a:close/>
              </a:path>
              <a:path w="3707129" h="694689">
                <a:moveTo>
                  <a:pt x="3323818" y="210743"/>
                </a:moveTo>
                <a:lnTo>
                  <a:pt x="3320846" y="196024"/>
                </a:lnTo>
                <a:lnTo>
                  <a:pt x="3312909" y="184010"/>
                </a:lnTo>
                <a:lnTo>
                  <a:pt x="3301098" y="175958"/>
                </a:lnTo>
                <a:lnTo>
                  <a:pt x="3286480" y="173088"/>
                </a:lnTo>
                <a:lnTo>
                  <a:pt x="3135211" y="173875"/>
                </a:lnTo>
                <a:lnTo>
                  <a:pt x="3120504" y="176936"/>
                </a:lnTo>
                <a:lnTo>
                  <a:pt x="3108502" y="185064"/>
                </a:lnTo>
                <a:lnTo>
                  <a:pt x="3100451" y="197065"/>
                </a:lnTo>
                <a:lnTo>
                  <a:pt x="3097580" y="211759"/>
                </a:lnTo>
                <a:lnTo>
                  <a:pt x="3098546" y="219913"/>
                </a:lnTo>
                <a:lnTo>
                  <a:pt x="3128416" y="248729"/>
                </a:lnTo>
                <a:lnTo>
                  <a:pt x="3135465" y="249389"/>
                </a:lnTo>
                <a:lnTo>
                  <a:pt x="3285667" y="248653"/>
                </a:lnTo>
                <a:lnTo>
                  <a:pt x="3300463" y="245592"/>
                </a:lnTo>
                <a:lnTo>
                  <a:pt x="3312642" y="237464"/>
                </a:lnTo>
                <a:lnTo>
                  <a:pt x="3320872" y="225450"/>
                </a:lnTo>
                <a:lnTo>
                  <a:pt x="3323818" y="210743"/>
                </a:lnTo>
                <a:close/>
              </a:path>
              <a:path w="3707129" h="694689">
                <a:moveTo>
                  <a:pt x="3706952" y="217957"/>
                </a:moveTo>
                <a:lnTo>
                  <a:pt x="3373031" y="4787"/>
                </a:lnTo>
                <a:lnTo>
                  <a:pt x="3358819" y="0"/>
                </a:lnTo>
                <a:lnTo>
                  <a:pt x="3344354" y="1016"/>
                </a:lnTo>
                <a:lnTo>
                  <a:pt x="3331311" y="7366"/>
                </a:lnTo>
                <a:lnTo>
                  <a:pt x="3321367" y="18605"/>
                </a:lnTo>
                <a:lnTo>
                  <a:pt x="3316668" y="32816"/>
                </a:lnTo>
                <a:lnTo>
                  <a:pt x="3317811" y="47269"/>
                </a:lnTo>
                <a:lnTo>
                  <a:pt x="3324187" y="60312"/>
                </a:lnTo>
                <a:lnTo>
                  <a:pt x="3335185" y="70256"/>
                </a:lnTo>
                <a:lnTo>
                  <a:pt x="3593427" y="218363"/>
                </a:lnTo>
                <a:lnTo>
                  <a:pt x="3336213" y="367741"/>
                </a:lnTo>
                <a:lnTo>
                  <a:pt x="3325063" y="377672"/>
                </a:lnTo>
                <a:lnTo>
                  <a:pt x="3318751" y="390715"/>
                </a:lnTo>
                <a:lnTo>
                  <a:pt x="3317786" y="405180"/>
                </a:lnTo>
                <a:lnTo>
                  <a:pt x="3322713" y="419430"/>
                </a:lnTo>
                <a:lnTo>
                  <a:pt x="3326866" y="426148"/>
                </a:lnTo>
                <a:lnTo>
                  <a:pt x="3329978" y="428904"/>
                </a:lnTo>
                <a:lnTo>
                  <a:pt x="3339858" y="435190"/>
                </a:lnTo>
                <a:lnTo>
                  <a:pt x="3351098" y="438150"/>
                </a:lnTo>
                <a:lnTo>
                  <a:pt x="3362820" y="437553"/>
                </a:lnTo>
                <a:lnTo>
                  <a:pt x="3688042" y="250698"/>
                </a:lnTo>
                <a:lnTo>
                  <a:pt x="3705644" y="227876"/>
                </a:lnTo>
                <a:lnTo>
                  <a:pt x="3706952" y="217957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1667" y="3615972"/>
            <a:ext cx="2428874" cy="3790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08231" y="503760"/>
            <a:ext cx="6743699" cy="9277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1286" y="275524"/>
            <a:ext cx="9521825" cy="1871980"/>
          </a:xfrm>
          <a:prstGeom prst="rect">
            <a:avLst/>
          </a:prstGeom>
        </p:spPr>
        <p:txBody>
          <a:bodyPr vert="horz" wrap="square" lIns="0" tIns="220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lang="en-US" sz="3750" spc="-415" dirty="0">
                <a:solidFill>
                  <a:srgbClr val="FFD32D"/>
                </a:solidFill>
                <a:latin typeface="Trebuchet MS"/>
                <a:cs typeface="Trebuchet MS"/>
              </a:rPr>
              <a:t>REQUEST 1</a:t>
            </a:r>
            <a:endParaRPr sz="3750" dirty="0">
              <a:latin typeface="Trebuchet MS"/>
              <a:cs typeface="Trebuchet MS"/>
            </a:endParaRPr>
          </a:p>
          <a:p>
            <a:pPr marL="20320" marR="5080">
              <a:lnSpc>
                <a:spcPct val="117400"/>
              </a:lnSpc>
              <a:spcBef>
                <a:spcPts val="645"/>
              </a:spcBef>
            </a:pPr>
            <a:r>
              <a:rPr sz="2750" spc="-70" dirty="0">
                <a:latin typeface="Lucida Sans"/>
                <a:cs typeface="Lucida Sans"/>
              </a:rPr>
              <a:t>Provide</a:t>
            </a:r>
            <a:r>
              <a:rPr sz="2750" spc="-145" dirty="0">
                <a:latin typeface="Lucida Sans"/>
                <a:cs typeface="Lucida Sans"/>
              </a:rPr>
              <a:t> </a:t>
            </a:r>
            <a:r>
              <a:rPr sz="2750" spc="-114" dirty="0">
                <a:latin typeface="Lucida Sans"/>
                <a:cs typeface="Lucida Sans"/>
              </a:rPr>
              <a:t>the</a:t>
            </a:r>
            <a:r>
              <a:rPr sz="2750" spc="-140" dirty="0">
                <a:latin typeface="Lucida Sans"/>
                <a:cs typeface="Lucida Sans"/>
              </a:rPr>
              <a:t> </a:t>
            </a:r>
            <a:r>
              <a:rPr sz="2750" spc="-180" dirty="0">
                <a:latin typeface="Lucida Sans"/>
                <a:cs typeface="Lucida Sans"/>
              </a:rPr>
              <a:t>list</a:t>
            </a:r>
            <a:r>
              <a:rPr sz="2750" spc="-140" dirty="0">
                <a:latin typeface="Lucida Sans"/>
                <a:cs typeface="Lucida Sans"/>
              </a:rPr>
              <a:t> </a:t>
            </a:r>
            <a:r>
              <a:rPr sz="2750" spc="-90" dirty="0">
                <a:latin typeface="Lucida Sans"/>
                <a:cs typeface="Lucida Sans"/>
              </a:rPr>
              <a:t>of</a:t>
            </a:r>
            <a:r>
              <a:rPr sz="2750" spc="-140" dirty="0">
                <a:latin typeface="Lucida Sans"/>
                <a:cs typeface="Lucida Sans"/>
              </a:rPr>
              <a:t> </a:t>
            </a:r>
            <a:r>
              <a:rPr sz="2750" spc="-165" dirty="0">
                <a:latin typeface="Lucida Sans"/>
                <a:cs typeface="Lucida Sans"/>
              </a:rPr>
              <a:t>markets</a:t>
            </a:r>
            <a:r>
              <a:rPr sz="2750" spc="-140" dirty="0">
                <a:latin typeface="Lucida Sans"/>
                <a:cs typeface="Lucida Sans"/>
              </a:rPr>
              <a:t> </a:t>
            </a:r>
            <a:r>
              <a:rPr sz="2750" spc="-220" dirty="0">
                <a:latin typeface="Lucida Sans"/>
                <a:cs typeface="Lucida Sans"/>
              </a:rPr>
              <a:t>in</a:t>
            </a:r>
            <a:r>
              <a:rPr sz="2750" spc="-140" dirty="0">
                <a:latin typeface="Lucida Sans"/>
                <a:cs typeface="Lucida Sans"/>
              </a:rPr>
              <a:t> </a:t>
            </a:r>
            <a:r>
              <a:rPr sz="2750" spc="-114" dirty="0">
                <a:latin typeface="Lucida Sans"/>
                <a:cs typeface="Lucida Sans"/>
              </a:rPr>
              <a:t>which</a:t>
            </a:r>
            <a:r>
              <a:rPr sz="2750" spc="-140" dirty="0">
                <a:latin typeface="Lucida Sans"/>
                <a:cs typeface="Lucida Sans"/>
              </a:rPr>
              <a:t> </a:t>
            </a:r>
            <a:r>
              <a:rPr sz="2750" spc="-175" dirty="0">
                <a:latin typeface="Lucida Sans"/>
                <a:cs typeface="Lucida Sans"/>
              </a:rPr>
              <a:t>customer</a:t>
            </a:r>
            <a:r>
              <a:rPr sz="2750" spc="-140" dirty="0">
                <a:latin typeface="Lucida Sans"/>
                <a:cs typeface="Lucida Sans"/>
              </a:rPr>
              <a:t> </a:t>
            </a:r>
            <a:r>
              <a:rPr sz="2750" spc="-80" dirty="0">
                <a:latin typeface="Lucida Sans"/>
                <a:cs typeface="Lucida Sans"/>
              </a:rPr>
              <a:t>"Atliq</a:t>
            </a:r>
            <a:r>
              <a:rPr sz="2750" spc="-140" dirty="0">
                <a:latin typeface="Lucida Sans"/>
                <a:cs typeface="Lucida Sans"/>
              </a:rPr>
              <a:t> </a:t>
            </a:r>
            <a:r>
              <a:rPr sz="2750" spc="-100" dirty="0">
                <a:latin typeface="Lucida Sans"/>
                <a:cs typeface="Lucida Sans"/>
              </a:rPr>
              <a:t>Exclusive" </a:t>
            </a:r>
            <a:r>
              <a:rPr sz="2750" spc="-855" dirty="0">
                <a:latin typeface="Lucida Sans"/>
                <a:cs typeface="Lucida Sans"/>
              </a:rPr>
              <a:t> </a:t>
            </a:r>
            <a:r>
              <a:rPr sz="2750" spc="-110" dirty="0">
                <a:latin typeface="Lucida Sans"/>
                <a:cs typeface="Lucida Sans"/>
              </a:rPr>
              <a:t>operates</a:t>
            </a:r>
            <a:r>
              <a:rPr sz="2750" spc="-145" dirty="0">
                <a:latin typeface="Lucida Sans"/>
                <a:cs typeface="Lucida Sans"/>
              </a:rPr>
              <a:t> </a:t>
            </a:r>
            <a:r>
              <a:rPr sz="2750" spc="-170" dirty="0">
                <a:latin typeface="Lucida Sans"/>
                <a:cs typeface="Lucida Sans"/>
              </a:rPr>
              <a:t>its</a:t>
            </a:r>
            <a:r>
              <a:rPr sz="2750" spc="-145" dirty="0">
                <a:latin typeface="Lucida Sans"/>
                <a:cs typeface="Lucida Sans"/>
              </a:rPr>
              <a:t> </a:t>
            </a:r>
            <a:r>
              <a:rPr sz="2750" spc="-185" dirty="0">
                <a:latin typeface="Lucida Sans"/>
                <a:cs typeface="Lucida Sans"/>
              </a:rPr>
              <a:t>business</a:t>
            </a:r>
            <a:r>
              <a:rPr sz="2750" spc="-145" dirty="0">
                <a:latin typeface="Lucida Sans"/>
                <a:cs typeface="Lucida Sans"/>
              </a:rPr>
              <a:t> </a:t>
            </a:r>
            <a:r>
              <a:rPr sz="2750" spc="-220" dirty="0">
                <a:latin typeface="Lucida Sans"/>
                <a:cs typeface="Lucida Sans"/>
              </a:rPr>
              <a:t>in</a:t>
            </a:r>
            <a:r>
              <a:rPr sz="2750" spc="-145" dirty="0">
                <a:latin typeface="Lucida Sans"/>
                <a:cs typeface="Lucida Sans"/>
              </a:rPr>
              <a:t> </a:t>
            </a:r>
            <a:r>
              <a:rPr sz="2750" spc="-114" dirty="0">
                <a:latin typeface="Lucida Sans"/>
                <a:cs typeface="Lucida Sans"/>
              </a:rPr>
              <a:t>the</a:t>
            </a:r>
            <a:r>
              <a:rPr sz="2750" spc="-140" dirty="0">
                <a:latin typeface="Lucida Sans"/>
                <a:cs typeface="Lucida Sans"/>
              </a:rPr>
              <a:t> </a:t>
            </a:r>
            <a:r>
              <a:rPr sz="2750" spc="90" dirty="0">
                <a:latin typeface="Lucida Sans"/>
                <a:cs typeface="Lucida Sans"/>
              </a:rPr>
              <a:t>APAC</a:t>
            </a:r>
            <a:r>
              <a:rPr sz="2750" spc="-145" dirty="0">
                <a:latin typeface="Lucida Sans"/>
                <a:cs typeface="Lucida Sans"/>
              </a:rPr>
              <a:t> </a:t>
            </a:r>
            <a:r>
              <a:rPr sz="2750" spc="-155" dirty="0">
                <a:latin typeface="Lucida Sans"/>
                <a:cs typeface="Lucida Sans"/>
              </a:rPr>
              <a:t>region.</a:t>
            </a:r>
            <a:endParaRPr sz="2750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137" y="2775159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137" y="7476372"/>
            <a:ext cx="10092055" cy="1742439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675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ct val="117300"/>
              </a:lnSpc>
              <a:spcBef>
                <a:spcPts val="535"/>
              </a:spcBef>
            </a:pPr>
            <a:r>
              <a:rPr sz="2450" spc="-95" dirty="0">
                <a:solidFill>
                  <a:srgbClr val="FFFFFF"/>
                </a:solidFill>
                <a:latin typeface="Lucida Sans"/>
                <a:cs typeface="Lucida Sans"/>
              </a:rPr>
              <a:t>Atliq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Lucida Sans"/>
                <a:cs typeface="Lucida Sans"/>
              </a:rPr>
              <a:t>Exclusive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has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20" dirty="0">
                <a:solidFill>
                  <a:srgbClr val="FFFFFF"/>
                </a:solidFill>
                <a:latin typeface="Lucida Sans"/>
                <a:cs typeface="Lucida Sans"/>
              </a:rPr>
              <a:t>established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Lucida Sans"/>
                <a:cs typeface="Lucida Sans"/>
              </a:rPr>
              <a:t>presence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95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14" dirty="0">
                <a:solidFill>
                  <a:srgbClr val="FFFFFF"/>
                </a:solidFill>
                <a:latin typeface="Lucida Sans"/>
                <a:cs typeface="Lucida Sans"/>
              </a:rPr>
              <a:t>eight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Lucida Sans"/>
                <a:cs typeface="Lucida Sans"/>
              </a:rPr>
              <a:t>key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45" dirty="0">
                <a:solidFill>
                  <a:srgbClr val="FFFFFF"/>
                </a:solidFill>
                <a:latin typeface="Lucida Sans"/>
                <a:cs typeface="Lucida Sans"/>
              </a:rPr>
              <a:t>markets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35" dirty="0">
                <a:solidFill>
                  <a:srgbClr val="FFFFFF"/>
                </a:solidFill>
                <a:latin typeface="Lucida Sans"/>
                <a:cs typeface="Lucida Sans"/>
              </a:rPr>
              <a:t>within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450" spc="-7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Lucida Sans"/>
                <a:cs typeface="Lucida Sans"/>
              </a:rPr>
              <a:t>APAC</a:t>
            </a:r>
            <a:r>
              <a:rPr sz="2450" spc="-1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40" dirty="0">
                <a:solidFill>
                  <a:srgbClr val="FFFFFF"/>
                </a:solidFill>
                <a:latin typeface="Lucida Sans"/>
                <a:cs typeface="Lucida Sans"/>
              </a:rPr>
              <a:t>region.</a:t>
            </a:r>
            <a:endParaRPr sz="24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75823" y="5625731"/>
            <a:ext cx="2860675" cy="808990"/>
          </a:xfrm>
          <a:custGeom>
            <a:avLst/>
            <a:gdLst/>
            <a:ahLst/>
            <a:cxnLst/>
            <a:rect l="l" t="t" r="r" b="b"/>
            <a:pathLst>
              <a:path w="2860675" h="808989">
                <a:moveTo>
                  <a:pt x="177546" y="42151"/>
                </a:moveTo>
                <a:lnTo>
                  <a:pt x="174066" y="30822"/>
                </a:lnTo>
                <a:lnTo>
                  <a:pt x="166801" y="21983"/>
                </a:lnTo>
                <a:lnTo>
                  <a:pt x="156756" y="16497"/>
                </a:lnTo>
                <a:lnTo>
                  <a:pt x="145008" y="15290"/>
                </a:lnTo>
                <a:lnTo>
                  <a:pt x="114947" y="18300"/>
                </a:lnTo>
                <a:lnTo>
                  <a:pt x="55219" y="25095"/>
                </a:lnTo>
                <a:lnTo>
                  <a:pt x="14528" y="32702"/>
                </a:lnTo>
                <a:lnTo>
                  <a:pt x="0" y="62217"/>
                </a:lnTo>
                <a:lnTo>
                  <a:pt x="228" y="65811"/>
                </a:lnTo>
                <a:lnTo>
                  <a:pt x="33299" y="87985"/>
                </a:lnTo>
                <a:lnTo>
                  <a:pt x="63030" y="84302"/>
                </a:lnTo>
                <a:lnTo>
                  <a:pt x="92481" y="80822"/>
                </a:lnTo>
                <a:lnTo>
                  <a:pt x="121691" y="77597"/>
                </a:lnTo>
                <a:lnTo>
                  <a:pt x="150685" y="74676"/>
                </a:lnTo>
                <a:lnTo>
                  <a:pt x="162001" y="71208"/>
                </a:lnTo>
                <a:lnTo>
                  <a:pt x="170853" y="63931"/>
                </a:lnTo>
                <a:lnTo>
                  <a:pt x="176326" y="53886"/>
                </a:lnTo>
                <a:lnTo>
                  <a:pt x="177546" y="42151"/>
                </a:lnTo>
                <a:close/>
              </a:path>
              <a:path w="2860675" h="808989">
                <a:moveTo>
                  <a:pt x="534035" y="30594"/>
                </a:moveTo>
                <a:lnTo>
                  <a:pt x="504748" y="330"/>
                </a:lnTo>
                <a:lnTo>
                  <a:pt x="474751" y="0"/>
                </a:lnTo>
                <a:lnTo>
                  <a:pt x="444627" y="25"/>
                </a:lnTo>
                <a:lnTo>
                  <a:pt x="384632" y="927"/>
                </a:lnTo>
                <a:lnTo>
                  <a:pt x="355587" y="31254"/>
                </a:lnTo>
                <a:lnTo>
                  <a:pt x="355587" y="36309"/>
                </a:lnTo>
                <a:lnTo>
                  <a:pt x="385914" y="60286"/>
                </a:lnTo>
                <a:lnTo>
                  <a:pt x="415264" y="59753"/>
                </a:lnTo>
                <a:lnTo>
                  <a:pt x="444766" y="59486"/>
                </a:lnTo>
                <a:lnTo>
                  <a:pt x="474306" y="59524"/>
                </a:lnTo>
                <a:lnTo>
                  <a:pt x="503770" y="59893"/>
                </a:lnTo>
                <a:lnTo>
                  <a:pt x="515353" y="57772"/>
                </a:lnTo>
                <a:lnTo>
                  <a:pt x="524903" y="51523"/>
                </a:lnTo>
                <a:lnTo>
                  <a:pt x="531456" y="42138"/>
                </a:lnTo>
                <a:lnTo>
                  <a:pt x="534035" y="30594"/>
                </a:lnTo>
                <a:close/>
              </a:path>
              <a:path w="2860675" h="808989">
                <a:moveTo>
                  <a:pt x="890168" y="61417"/>
                </a:moveTo>
                <a:lnTo>
                  <a:pt x="864781" y="27711"/>
                </a:lnTo>
                <a:lnTo>
                  <a:pt x="805332" y="20053"/>
                </a:lnTo>
                <a:lnTo>
                  <a:pt x="745210" y="13512"/>
                </a:lnTo>
                <a:lnTo>
                  <a:pt x="733425" y="14681"/>
                </a:lnTo>
                <a:lnTo>
                  <a:pt x="723392" y="20129"/>
                </a:lnTo>
                <a:lnTo>
                  <a:pt x="716114" y="28968"/>
                </a:lnTo>
                <a:lnTo>
                  <a:pt x="712622" y="40335"/>
                </a:lnTo>
                <a:lnTo>
                  <a:pt x="711847" y="46482"/>
                </a:lnTo>
                <a:lnTo>
                  <a:pt x="713333" y="52438"/>
                </a:lnTo>
                <a:lnTo>
                  <a:pt x="768794" y="75933"/>
                </a:lnTo>
                <a:lnTo>
                  <a:pt x="798131" y="79260"/>
                </a:lnTo>
                <a:lnTo>
                  <a:pt x="827379" y="82892"/>
                </a:lnTo>
                <a:lnTo>
                  <a:pt x="856462" y="86791"/>
                </a:lnTo>
                <a:lnTo>
                  <a:pt x="868337" y="86144"/>
                </a:lnTo>
                <a:lnTo>
                  <a:pt x="878586" y="81153"/>
                </a:lnTo>
                <a:lnTo>
                  <a:pt x="886206" y="72644"/>
                </a:lnTo>
                <a:lnTo>
                  <a:pt x="890168" y="61417"/>
                </a:lnTo>
                <a:close/>
              </a:path>
              <a:path w="2860675" h="808989">
                <a:moveTo>
                  <a:pt x="1239062" y="127266"/>
                </a:moveTo>
                <a:lnTo>
                  <a:pt x="1201178" y="97548"/>
                </a:lnTo>
                <a:lnTo>
                  <a:pt x="1164259" y="87693"/>
                </a:lnTo>
                <a:lnTo>
                  <a:pt x="1122743" y="77203"/>
                </a:lnTo>
                <a:lnTo>
                  <a:pt x="1089418" y="71755"/>
                </a:lnTo>
                <a:lnTo>
                  <a:pt x="1078738" y="75819"/>
                </a:lnTo>
                <a:lnTo>
                  <a:pt x="1070381" y="83515"/>
                </a:lnTo>
                <a:lnTo>
                  <a:pt x="1065479" y="94132"/>
                </a:lnTo>
                <a:lnTo>
                  <a:pt x="1063675" y="101511"/>
                </a:lnTo>
                <a:lnTo>
                  <a:pt x="1064933" y="108940"/>
                </a:lnTo>
                <a:lnTo>
                  <a:pt x="1072070" y="122339"/>
                </a:lnTo>
                <a:lnTo>
                  <a:pt x="1079004" y="127749"/>
                </a:lnTo>
                <a:lnTo>
                  <a:pt x="1087589" y="129921"/>
                </a:lnTo>
                <a:lnTo>
                  <a:pt x="1108506" y="134899"/>
                </a:lnTo>
                <a:lnTo>
                  <a:pt x="1129017" y="139928"/>
                </a:lnTo>
                <a:lnTo>
                  <a:pt x="1149057" y="145021"/>
                </a:lnTo>
                <a:lnTo>
                  <a:pt x="1168565" y="150190"/>
                </a:lnTo>
                <a:lnTo>
                  <a:pt x="1201420" y="159321"/>
                </a:lnTo>
                <a:lnTo>
                  <a:pt x="1213218" y="160185"/>
                </a:lnTo>
                <a:lnTo>
                  <a:pt x="1224051" y="156667"/>
                </a:lnTo>
                <a:lnTo>
                  <a:pt x="1232763" y="149402"/>
                </a:lnTo>
                <a:lnTo>
                  <a:pt x="1238186" y="139052"/>
                </a:lnTo>
                <a:lnTo>
                  <a:pt x="1239062" y="127266"/>
                </a:lnTo>
                <a:close/>
              </a:path>
              <a:path w="2860675" h="808989">
                <a:moveTo>
                  <a:pt x="1575765" y="246595"/>
                </a:moveTo>
                <a:lnTo>
                  <a:pt x="1445120" y="178549"/>
                </a:lnTo>
                <a:lnTo>
                  <a:pt x="1433410" y="176771"/>
                </a:lnTo>
                <a:lnTo>
                  <a:pt x="1422336" y="179476"/>
                </a:lnTo>
                <a:lnTo>
                  <a:pt x="1413103" y="186118"/>
                </a:lnTo>
                <a:lnTo>
                  <a:pt x="1406956" y="196189"/>
                </a:lnTo>
                <a:lnTo>
                  <a:pt x="1403565" y="204393"/>
                </a:lnTo>
                <a:lnTo>
                  <a:pt x="1404607" y="213296"/>
                </a:lnTo>
                <a:lnTo>
                  <a:pt x="1411744" y="226695"/>
                </a:lnTo>
                <a:lnTo>
                  <a:pt x="1417205" y="231876"/>
                </a:lnTo>
                <a:lnTo>
                  <a:pt x="1535671" y="275678"/>
                </a:lnTo>
                <a:lnTo>
                  <a:pt x="1547380" y="277456"/>
                </a:lnTo>
                <a:lnTo>
                  <a:pt x="1558480" y="274777"/>
                </a:lnTo>
                <a:lnTo>
                  <a:pt x="1567751" y="268211"/>
                </a:lnTo>
                <a:lnTo>
                  <a:pt x="1573974" y="258292"/>
                </a:lnTo>
                <a:lnTo>
                  <a:pt x="1575765" y="246595"/>
                </a:lnTo>
                <a:close/>
              </a:path>
              <a:path w="2860675" h="808989">
                <a:moveTo>
                  <a:pt x="1909978" y="371741"/>
                </a:moveTo>
                <a:lnTo>
                  <a:pt x="1779447" y="303288"/>
                </a:lnTo>
                <a:lnTo>
                  <a:pt x="1767751" y="301510"/>
                </a:lnTo>
                <a:lnTo>
                  <a:pt x="1756651" y="304177"/>
                </a:lnTo>
                <a:lnTo>
                  <a:pt x="1747380" y="310756"/>
                </a:lnTo>
                <a:lnTo>
                  <a:pt x="1741144" y="320662"/>
                </a:lnTo>
                <a:lnTo>
                  <a:pt x="1737906" y="329145"/>
                </a:lnTo>
                <a:lnTo>
                  <a:pt x="1738528" y="337908"/>
                </a:lnTo>
                <a:lnTo>
                  <a:pt x="1745818" y="351574"/>
                </a:lnTo>
                <a:lnTo>
                  <a:pt x="1751139" y="356501"/>
                </a:lnTo>
                <a:lnTo>
                  <a:pt x="1758264" y="359105"/>
                </a:lnTo>
                <a:lnTo>
                  <a:pt x="1869897" y="400824"/>
                </a:lnTo>
                <a:lnTo>
                  <a:pt x="1881593" y="402602"/>
                </a:lnTo>
                <a:lnTo>
                  <a:pt x="1892693" y="399923"/>
                </a:lnTo>
                <a:lnTo>
                  <a:pt x="1901964" y="393357"/>
                </a:lnTo>
                <a:lnTo>
                  <a:pt x="1908187" y="383438"/>
                </a:lnTo>
                <a:lnTo>
                  <a:pt x="1909978" y="371741"/>
                </a:lnTo>
                <a:close/>
              </a:path>
              <a:path w="2860675" h="808989">
                <a:moveTo>
                  <a:pt x="2244547" y="495681"/>
                </a:moveTo>
                <a:lnTo>
                  <a:pt x="2113381" y="427901"/>
                </a:lnTo>
                <a:lnTo>
                  <a:pt x="2101684" y="426135"/>
                </a:lnTo>
                <a:lnTo>
                  <a:pt x="2090597" y="428828"/>
                </a:lnTo>
                <a:lnTo>
                  <a:pt x="2081364" y="435483"/>
                </a:lnTo>
                <a:lnTo>
                  <a:pt x="2075218" y="445554"/>
                </a:lnTo>
                <a:lnTo>
                  <a:pt x="2072246" y="453885"/>
                </a:lnTo>
                <a:lnTo>
                  <a:pt x="2073135" y="462521"/>
                </a:lnTo>
                <a:lnTo>
                  <a:pt x="2080412" y="476173"/>
                </a:lnTo>
                <a:lnTo>
                  <a:pt x="2085733" y="481101"/>
                </a:lnTo>
                <a:lnTo>
                  <a:pt x="2204618" y="525018"/>
                </a:lnTo>
                <a:lnTo>
                  <a:pt x="2216315" y="526796"/>
                </a:lnTo>
                <a:lnTo>
                  <a:pt x="2227389" y="524090"/>
                </a:lnTo>
                <a:lnTo>
                  <a:pt x="2236622" y="517436"/>
                </a:lnTo>
                <a:lnTo>
                  <a:pt x="2242782" y="507377"/>
                </a:lnTo>
                <a:lnTo>
                  <a:pt x="2244547" y="495681"/>
                </a:lnTo>
                <a:close/>
              </a:path>
              <a:path w="2860675" h="808989">
                <a:moveTo>
                  <a:pt x="2579446" y="618832"/>
                </a:moveTo>
                <a:lnTo>
                  <a:pt x="2448496" y="551561"/>
                </a:lnTo>
                <a:lnTo>
                  <a:pt x="2436787" y="549783"/>
                </a:lnTo>
                <a:lnTo>
                  <a:pt x="2425712" y="552488"/>
                </a:lnTo>
                <a:lnTo>
                  <a:pt x="2416479" y="559142"/>
                </a:lnTo>
                <a:lnTo>
                  <a:pt x="2410333" y="569201"/>
                </a:lnTo>
                <a:lnTo>
                  <a:pt x="2407348" y="577545"/>
                </a:lnTo>
                <a:lnTo>
                  <a:pt x="2408237" y="586168"/>
                </a:lnTo>
                <a:lnTo>
                  <a:pt x="2415387" y="599567"/>
                </a:lnTo>
                <a:lnTo>
                  <a:pt x="2420848" y="604761"/>
                </a:lnTo>
                <a:lnTo>
                  <a:pt x="2539034" y="648030"/>
                </a:lnTo>
                <a:lnTo>
                  <a:pt x="2550795" y="649820"/>
                </a:lnTo>
                <a:lnTo>
                  <a:pt x="2562021" y="647166"/>
                </a:lnTo>
                <a:lnTo>
                  <a:pt x="2571394" y="640549"/>
                </a:lnTo>
                <a:lnTo>
                  <a:pt x="2577604" y="630504"/>
                </a:lnTo>
                <a:lnTo>
                  <a:pt x="2579446" y="618832"/>
                </a:lnTo>
                <a:close/>
              </a:path>
              <a:path w="2860675" h="808989">
                <a:moveTo>
                  <a:pt x="2860141" y="733247"/>
                </a:moveTo>
                <a:lnTo>
                  <a:pt x="2670416" y="491985"/>
                </a:lnTo>
                <a:lnTo>
                  <a:pt x="2650286" y="481330"/>
                </a:lnTo>
                <a:lnTo>
                  <a:pt x="2638907" y="482447"/>
                </a:lnTo>
                <a:lnTo>
                  <a:pt x="2628493" y="488010"/>
                </a:lnTo>
                <a:lnTo>
                  <a:pt x="2621127" y="497205"/>
                </a:lnTo>
                <a:lnTo>
                  <a:pt x="2618003" y="508190"/>
                </a:lnTo>
                <a:lnTo>
                  <a:pt x="2619133" y="519569"/>
                </a:lnTo>
                <a:lnTo>
                  <a:pt x="2624531" y="529932"/>
                </a:lnTo>
                <a:lnTo>
                  <a:pt x="2774518" y="710082"/>
                </a:lnTo>
                <a:lnTo>
                  <a:pt x="2543683" y="749795"/>
                </a:lnTo>
                <a:lnTo>
                  <a:pt x="2532723" y="754062"/>
                </a:lnTo>
                <a:lnTo>
                  <a:pt x="2524493" y="761961"/>
                </a:lnTo>
                <a:lnTo>
                  <a:pt x="2519807" y="772375"/>
                </a:lnTo>
                <a:lnTo>
                  <a:pt x="2519540" y="784250"/>
                </a:lnTo>
                <a:lnTo>
                  <a:pt x="2520772" y="790346"/>
                </a:lnTo>
                <a:lnTo>
                  <a:pt x="2522309" y="793229"/>
                </a:lnTo>
                <a:lnTo>
                  <a:pt x="2527871" y="800582"/>
                </a:lnTo>
                <a:lnTo>
                  <a:pt x="2535351" y="805840"/>
                </a:lnTo>
                <a:lnTo>
                  <a:pt x="2544165" y="808621"/>
                </a:lnTo>
                <a:lnTo>
                  <a:pt x="2553741" y="808532"/>
                </a:lnTo>
                <a:lnTo>
                  <a:pt x="2835478" y="759904"/>
                </a:lnTo>
                <a:lnTo>
                  <a:pt x="2858427" y="740930"/>
                </a:lnTo>
                <a:lnTo>
                  <a:pt x="2860141" y="733247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68155" y="3871995"/>
            <a:ext cx="1243965" cy="4379595"/>
          </a:xfrm>
          <a:custGeom>
            <a:avLst/>
            <a:gdLst/>
            <a:ahLst/>
            <a:cxnLst/>
            <a:rect l="l" t="t" r="r" b="b"/>
            <a:pathLst>
              <a:path w="1243965" h="4379595">
                <a:moveTo>
                  <a:pt x="1243721" y="4379589"/>
                </a:moveTo>
                <a:lnTo>
                  <a:pt x="0" y="4379589"/>
                </a:lnTo>
                <a:lnTo>
                  <a:pt x="0" y="92964"/>
                </a:lnTo>
                <a:lnTo>
                  <a:pt x="10073" y="55385"/>
                </a:lnTo>
                <a:lnTo>
                  <a:pt x="33761" y="24521"/>
                </a:lnTo>
                <a:lnTo>
                  <a:pt x="67457" y="5073"/>
                </a:lnTo>
                <a:lnTo>
                  <a:pt x="92962" y="0"/>
                </a:lnTo>
                <a:lnTo>
                  <a:pt x="1150759" y="0"/>
                </a:lnTo>
                <a:lnTo>
                  <a:pt x="1188335" y="10073"/>
                </a:lnTo>
                <a:lnTo>
                  <a:pt x="1219199" y="33761"/>
                </a:lnTo>
                <a:lnTo>
                  <a:pt x="1238647" y="67456"/>
                </a:lnTo>
                <a:lnTo>
                  <a:pt x="1243721" y="92964"/>
                </a:lnTo>
                <a:lnTo>
                  <a:pt x="1243721" y="4379589"/>
                </a:lnTo>
                <a:close/>
              </a:path>
            </a:pathLst>
          </a:custGeom>
          <a:solidFill>
            <a:srgbClr val="FAE8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77336" y="2279805"/>
            <a:ext cx="1243330" cy="5972175"/>
          </a:xfrm>
          <a:custGeom>
            <a:avLst/>
            <a:gdLst/>
            <a:ahLst/>
            <a:cxnLst/>
            <a:rect l="l" t="t" r="r" b="b"/>
            <a:pathLst>
              <a:path w="1243330" h="5972175">
                <a:moveTo>
                  <a:pt x="1243228" y="5971779"/>
                </a:moveTo>
                <a:lnTo>
                  <a:pt x="0" y="5971779"/>
                </a:lnTo>
                <a:lnTo>
                  <a:pt x="0" y="92958"/>
                </a:lnTo>
                <a:lnTo>
                  <a:pt x="10073" y="55385"/>
                </a:lnTo>
                <a:lnTo>
                  <a:pt x="33761" y="24522"/>
                </a:lnTo>
                <a:lnTo>
                  <a:pt x="67456" y="5073"/>
                </a:lnTo>
                <a:lnTo>
                  <a:pt x="92962" y="0"/>
                </a:lnTo>
                <a:lnTo>
                  <a:pt x="1150757" y="0"/>
                </a:lnTo>
                <a:lnTo>
                  <a:pt x="1188335" y="10073"/>
                </a:lnTo>
                <a:lnTo>
                  <a:pt x="1219198" y="33761"/>
                </a:lnTo>
                <a:lnTo>
                  <a:pt x="1238647" y="67457"/>
                </a:lnTo>
                <a:lnTo>
                  <a:pt x="1243228" y="87961"/>
                </a:lnTo>
                <a:lnTo>
                  <a:pt x="1243228" y="5971779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192" y="5143500"/>
            <a:ext cx="9198839" cy="10286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9345" y="1144283"/>
            <a:ext cx="10603865" cy="2454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900"/>
              </a:lnSpc>
              <a:spcBef>
                <a:spcPts val="95"/>
              </a:spcBef>
            </a:pPr>
            <a:r>
              <a:rPr sz="2750" spc="5" dirty="0">
                <a:solidFill>
                  <a:srgbClr val="FFFFFF"/>
                </a:solidFill>
                <a:latin typeface="Lucida Sans"/>
                <a:cs typeface="Lucida Sans"/>
              </a:rPr>
              <a:t>What 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is </a:t>
            </a:r>
            <a:r>
              <a:rPr sz="2750" spc="-12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percentage </a:t>
            </a:r>
            <a:r>
              <a:rPr sz="2750" spc="-95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750" spc="-185" dirty="0">
                <a:solidFill>
                  <a:srgbClr val="FFFFFF"/>
                </a:solidFill>
                <a:latin typeface="Lucida Sans"/>
                <a:cs typeface="Lucida Sans"/>
              </a:rPr>
              <a:t>unique </a:t>
            </a:r>
            <a:r>
              <a:rPr sz="2750" spc="-130" dirty="0">
                <a:solidFill>
                  <a:srgbClr val="FFFFFF"/>
                </a:solidFill>
                <a:latin typeface="Lucida Sans"/>
                <a:cs typeface="Lucida Sans"/>
              </a:rPr>
              <a:t>product </a:t>
            </a:r>
            <a:r>
              <a:rPr sz="2750" spc="-110" dirty="0">
                <a:solidFill>
                  <a:srgbClr val="FFFFFF"/>
                </a:solidFill>
                <a:latin typeface="Lucida Sans"/>
                <a:cs typeface="Lucida Sans"/>
              </a:rPr>
              <a:t>increase 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in </a:t>
            </a:r>
            <a:r>
              <a:rPr sz="2750" spc="-370" dirty="0">
                <a:solidFill>
                  <a:srgbClr val="FFFFFF"/>
                </a:solidFill>
                <a:latin typeface="Lucida Sans"/>
                <a:cs typeface="Lucida Sans"/>
              </a:rPr>
              <a:t>2021 </a:t>
            </a:r>
            <a:r>
              <a:rPr sz="2750" spc="-105" dirty="0">
                <a:solidFill>
                  <a:srgbClr val="FFFFFF"/>
                </a:solidFill>
                <a:latin typeface="Lucida Sans"/>
                <a:cs typeface="Lucida Sans"/>
              </a:rPr>
              <a:t>vs. </a:t>
            </a:r>
            <a:r>
              <a:rPr sz="2750" spc="-114" dirty="0">
                <a:solidFill>
                  <a:srgbClr val="FFFFFF"/>
                </a:solidFill>
                <a:latin typeface="Lucida Sans"/>
                <a:cs typeface="Lucida Sans"/>
              </a:rPr>
              <a:t>2020? </a:t>
            </a:r>
            <a:r>
              <a:rPr sz="2750" spc="-8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29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50" spc="-6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5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750" spc="-22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17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2750" spc="-225" dirty="0">
                <a:solidFill>
                  <a:srgbClr val="FFFFFF"/>
                </a:solidFill>
                <a:latin typeface="Lucida Sans"/>
                <a:cs typeface="Lucida Sans"/>
              </a:rPr>
              <a:t>u</a:t>
            </a:r>
            <a:r>
              <a:rPr sz="2750" spc="-8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1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50" spc="-229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85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75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50" spc="-60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750" spc="-6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750" spc="-13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750" spc="-21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750" spc="-60" dirty="0">
                <a:solidFill>
                  <a:srgbClr val="FFFFFF"/>
                </a:solidFill>
                <a:latin typeface="Lucida Sans"/>
                <a:cs typeface="Lucida Sans"/>
              </a:rPr>
              <a:t>,</a:t>
            </a:r>
            <a:endParaRPr sz="2750" dirty="0">
              <a:latin typeface="Lucida Sans"/>
              <a:cs typeface="Lucida Sans"/>
            </a:endParaRPr>
          </a:p>
          <a:p>
            <a:pPr marL="12700" marR="6975475" algn="just">
              <a:lnSpc>
                <a:spcPct val="115900"/>
              </a:lnSpc>
            </a:pPr>
            <a:r>
              <a:rPr sz="2750" spc="-225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n</a:t>
            </a:r>
            <a:r>
              <a:rPr sz="2750" spc="-220" dirty="0">
                <a:solidFill>
                  <a:srgbClr val="A6A6A6"/>
                </a:solidFill>
                <a:latin typeface="Lucida Sans"/>
                <a:cs typeface="Lucida Sans"/>
              </a:rPr>
              <a:t>i</a:t>
            </a:r>
            <a:r>
              <a:rPr sz="2750" spc="-160" dirty="0">
                <a:solidFill>
                  <a:srgbClr val="A6A6A6"/>
                </a:solidFill>
                <a:latin typeface="Lucida Sans"/>
                <a:cs typeface="Lucida Sans"/>
              </a:rPr>
              <a:t>q</a:t>
            </a:r>
            <a:r>
              <a:rPr sz="2750" spc="-225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50" spc="-65" dirty="0">
                <a:solidFill>
                  <a:srgbClr val="A6A6A6"/>
                </a:solidFill>
                <a:latin typeface="Lucida Sans"/>
                <a:cs typeface="Lucida Sans"/>
              </a:rPr>
              <a:t>e</a:t>
            </a:r>
            <a:r>
              <a:rPr sz="2750" spc="265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50" spc="-170" dirty="0">
                <a:solidFill>
                  <a:srgbClr val="A6A6A6"/>
                </a:solidFill>
                <a:latin typeface="Lucida Sans"/>
                <a:cs typeface="Lucida Sans"/>
              </a:rPr>
              <a:t>p</a:t>
            </a:r>
            <a:r>
              <a:rPr sz="2750" spc="-80" dirty="0">
                <a:solidFill>
                  <a:srgbClr val="A6A6A6"/>
                </a:solidFill>
                <a:latin typeface="Lucida Sans"/>
                <a:cs typeface="Lucida Sans"/>
              </a:rPr>
              <a:t>r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50" spc="-130" dirty="0">
                <a:solidFill>
                  <a:srgbClr val="A6A6A6"/>
                </a:solidFill>
                <a:latin typeface="Lucida Sans"/>
                <a:cs typeface="Lucida Sans"/>
              </a:rPr>
              <a:t>d</a:t>
            </a:r>
            <a:r>
              <a:rPr sz="2750" spc="-225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50" spc="-5" dirty="0">
                <a:solidFill>
                  <a:srgbClr val="A6A6A6"/>
                </a:solidFill>
                <a:latin typeface="Lucida Sans"/>
                <a:cs typeface="Lucida Sans"/>
              </a:rPr>
              <a:t>c</a:t>
            </a:r>
            <a:r>
              <a:rPr sz="275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50" spc="-215" dirty="0">
                <a:solidFill>
                  <a:srgbClr val="A6A6A6"/>
                </a:solidFill>
                <a:latin typeface="Lucida Sans"/>
                <a:cs typeface="Lucida Sans"/>
              </a:rPr>
              <a:t>s</a:t>
            </a:r>
            <a:r>
              <a:rPr sz="2750" spc="265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50" spc="-215" dirty="0">
                <a:solidFill>
                  <a:srgbClr val="A6A6A6"/>
                </a:solidFill>
                <a:latin typeface="Lucida Sans"/>
                <a:cs typeface="Lucida Sans"/>
              </a:rPr>
              <a:t>2</a:t>
            </a:r>
            <a:r>
              <a:rPr sz="2750" spc="-135" dirty="0">
                <a:solidFill>
                  <a:srgbClr val="A6A6A6"/>
                </a:solidFill>
                <a:latin typeface="Lucida Sans"/>
                <a:cs typeface="Lucida Sans"/>
              </a:rPr>
              <a:t>0</a:t>
            </a:r>
            <a:r>
              <a:rPr sz="2750" spc="-215" dirty="0">
                <a:solidFill>
                  <a:srgbClr val="A6A6A6"/>
                </a:solidFill>
                <a:latin typeface="Lucida Sans"/>
                <a:cs typeface="Lucida Sans"/>
              </a:rPr>
              <a:t>2</a:t>
            </a:r>
            <a:r>
              <a:rPr sz="2750" spc="-85" dirty="0">
                <a:solidFill>
                  <a:srgbClr val="A6A6A6"/>
                </a:solidFill>
                <a:latin typeface="Lucida Sans"/>
                <a:cs typeface="Lucida Sans"/>
              </a:rPr>
              <a:t>0  </a:t>
            </a:r>
            <a:r>
              <a:rPr sz="2750" spc="-160" dirty="0">
                <a:solidFill>
                  <a:srgbClr val="A6A6A6"/>
                </a:solidFill>
                <a:latin typeface="Lucida Sans"/>
                <a:cs typeface="Lucida Sans"/>
              </a:rPr>
              <a:t>unique_products_2021 </a:t>
            </a:r>
            <a:r>
              <a:rPr sz="2750" spc="-155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50" spc="-60" dirty="0">
                <a:solidFill>
                  <a:srgbClr val="A6A6A6"/>
                </a:solidFill>
                <a:latin typeface="Lucida Sans"/>
                <a:cs typeface="Lucida Sans"/>
              </a:rPr>
              <a:t>percentage_chg</a:t>
            </a:r>
            <a:endParaRPr sz="275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1492" y="479662"/>
            <a:ext cx="2121708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  <a:latin typeface="Trebuchet MS"/>
                <a:cs typeface="Trebuchet MS"/>
              </a:rPr>
              <a:t>R</a:t>
            </a:r>
            <a:r>
              <a:rPr sz="3750" spc="-590" dirty="0">
                <a:solidFill>
                  <a:srgbClr val="FFD32D"/>
                </a:solidFill>
                <a:latin typeface="Trebuchet MS"/>
                <a:cs typeface="Trebuchet MS"/>
              </a:rPr>
              <a:t>E</a:t>
            </a:r>
            <a:r>
              <a:rPr sz="3750" spc="-695" dirty="0">
                <a:solidFill>
                  <a:srgbClr val="FFD32D"/>
                </a:solidFill>
                <a:latin typeface="Trebuchet MS"/>
                <a:cs typeface="Trebuchet MS"/>
              </a:rPr>
              <a:t>Q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590" dirty="0">
                <a:solidFill>
                  <a:srgbClr val="FFD32D"/>
                </a:solidFill>
                <a:latin typeface="Trebuchet MS"/>
                <a:cs typeface="Trebuchet MS"/>
              </a:rPr>
              <a:t>E</a:t>
            </a:r>
            <a:r>
              <a:rPr sz="3750" spc="-305" dirty="0">
                <a:solidFill>
                  <a:srgbClr val="FFD32D"/>
                </a:solidFill>
                <a:latin typeface="Trebuchet MS"/>
                <a:cs typeface="Trebuchet MS"/>
              </a:rPr>
              <a:t>S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285" dirty="0">
                <a:solidFill>
                  <a:srgbClr val="FFD32D"/>
                </a:solidFill>
                <a:latin typeface="Trebuchet MS"/>
                <a:cs typeface="Trebuchet MS"/>
              </a:rPr>
              <a:t> </a:t>
            </a:r>
            <a:r>
              <a:rPr lang="en-US" sz="3750" spc="-285" dirty="0">
                <a:solidFill>
                  <a:srgbClr val="FFD32D"/>
                </a:solidFill>
                <a:latin typeface="Trebuchet MS"/>
                <a:cs typeface="Trebuchet MS"/>
              </a:rPr>
              <a:t> </a:t>
            </a:r>
            <a:r>
              <a:rPr sz="3750" spc="-390" dirty="0">
                <a:solidFill>
                  <a:srgbClr val="FFD32D"/>
                </a:solidFill>
                <a:latin typeface="Trebuchet MS"/>
                <a:cs typeface="Trebuchet MS"/>
              </a:rPr>
              <a:t>2</a:t>
            </a:r>
            <a:endParaRPr sz="37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492" y="4076317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345" y="7506400"/>
            <a:ext cx="9904730" cy="169291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ct val="117300"/>
              </a:lnSpc>
              <a:spcBef>
                <a:spcPts val="380"/>
              </a:spcBef>
            </a:pPr>
            <a:r>
              <a:rPr sz="2450" spc="30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Lucida Sans"/>
                <a:cs typeface="Lucida Sans"/>
              </a:rPr>
              <a:t>FY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35" dirty="0">
                <a:solidFill>
                  <a:srgbClr val="FFFFFF"/>
                </a:solidFill>
                <a:latin typeface="Lucida Sans"/>
                <a:cs typeface="Lucida Sans"/>
              </a:rPr>
              <a:t>2020,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Lucida Sans"/>
                <a:cs typeface="Lucida Sans"/>
              </a:rPr>
              <a:t>we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Lucida Sans"/>
                <a:cs typeface="Lucida Sans"/>
              </a:rPr>
              <a:t>had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Lucida Sans"/>
                <a:cs typeface="Lucida Sans"/>
              </a:rPr>
              <a:t>total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245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14" dirty="0">
                <a:solidFill>
                  <a:srgbClr val="FFFFFF"/>
                </a:solidFill>
                <a:latin typeface="Lucida Sans"/>
                <a:cs typeface="Lucida Sans"/>
              </a:rPr>
              <a:t>products,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95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Lucida Sans"/>
                <a:cs typeface="Lucida Sans"/>
              </a:rPr>
              <a:t>FY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270" dirty="0">
                <a:solidFill>
                  <a:srgbClr val="FFFFFF"/>
                </a:solidFill>
                <a:latin typeface="Lucida Sans"/>
                <a:cs typeface="Lucida Sans"/>
              </a:rPr>
              <a:t>2021,</a:t>
            </a:r>
            <a:r>
              <a:rPr sz="245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80" dirty="0">
                <a:solidFill>
                  <a:srgbClr val="FFFFFF"/>
                </a:solidFill>
                <a:latin typeface="Lucida Sans"/>
                <a:cs typeface="Lucida Sans"/>
              </a:rPr>
              <a:t>number </a:t>
            </a:r>
            <a:r>
              <a:rPr sz="2450" spc="-7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450" spc="-20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450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450" spc="-7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450" spc="-5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450" spc="1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450" spc="-185" dirty="0">
                <a:solidFill>
                  <a:srgbClr val="FFFFFF"/>
                </a:solidFill>
                <a:latin typeface="Lucida Sans"/>
                <a:cs typeface="Lucida Sans"/>
              </a:rPr>
              <a:t>s</a:t>
            </a:r>
            <a:r>
              <a:rPr sz="2450" spc="-5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450" spc="-110" dirty="0">
                <a:solidFill>
                  <a:srgbClr val="FFFFFF"/>
                </a:solidFill>
                <a:latin typeface="Lucida Sans"/>
                <a:cs typeface="Lucida Sans"/>
              </a:rPr>
              <a:t>d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450" spc="-200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215" dirty="0">
                <a:solidFill>
                  <a:srgbClr val="FFFFFF"/>
                </a:solidFill>
                <a:latin typeface="Lucida Sans"/>
                <a:cs typeface="Lucida Sans"/>
              </a:rPr>
              <a:t>33</a:t>
            </a:r>
            <a:r>
              <a:rPr sz="2450" spc="35" dirty="0">
                <a:solidFill>
                  <a:srgbClr val="FFFFFF"/>
                </a:solidFill>
                <a:latin typeface="Lucida Sans"/>
                <a:cs typeface="Lucida Sans"/>
              </a:rPr>
              <a:t>4</a:t>
            </a:r>
            <a:r>
              <a:rPr sz="2450" spc="-55" dirty="0">
                <a:solidFill>
                  <a:srgbClr val="FFFFFF"/>
                </a:solidFill>
                <a:latin typeface="Lucida Sans"/>
                <a:cs typeface="Lucida Sans"/>
              </a:rPr>
              <a:t>,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450" spc="-5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450" spc="35" dirty="0">
                <a:solidFill>
                  <a:srgbClr val="FFFFFF"/>
                </a:solidFill>
                <a:latin typeface="Lucida Sans"/>
                <a:cs typeface="Lucida Sans"/>
              </a:rPr>
              <a:t>f</a:t>
            </a:r>
            <a:r>
              <a:rPr sz="2450" spc="-185" dirty="0">
                <a:solidFill>
                  <a:srgbClr val="FFFFFF"/>
                </a:solidFill>
                <a:latin typeface="Lucida Sans"/>
                <a:cs typeface="Lucida Sans"/>
              </a:rPr>
              <a:t>l</a:t>
            </a:r>
            <a:r>
              <a:rPr sz="2450" spc="-55" dirty="0">
                <a:solidFill>
                  <a:srgbClr val="FFFFFF"/>
                </a:solidFill>
                <a:latin typeface="Lucida Sans"/>
                <a:cs typeface="Lucida Sans"/>
              </a:rPr>
              <a:t>e</a:t>
            </a:r>
            <a:r>
              <a:rPr sz="2450" dirty="0">
                <a:solidFill>
                  <a:srgbClr val="FFFFFF"/>
                </a:solidFill>
                <a:latin typeface="Lucida Sans"/>
                <a:cs typeface="Lucida Sans"/>
              </a:rPr>
              <a:t>c</a:t>
            </a:r>
            <a:r>
              <a:rPr sz="2450" spc="-7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450" spc="-190" dirty="0">
                <a:solidFill>
                  <a:srgbClr val="FFFFFF"/>
                </a:solidFill>
                <a:latin typeface="Lucida Sans"/>
                <a:cs typeface="Lucida Sans"/>
              </a:rPr>
              <a:t>i</a:t>
            </a:r>
            <a:r>
              <a:rPr sz="2450" spc="-200" dirty="0">
                <a:solidFill>
                  <a:srgbClr val="FFFFFF"/>
                </a:solidFill>
                <a:latin typeface="Lucida Sans"/>
                <a:cs typeface="Lucida Sans"/>
              </a:rPr>
              <a:t>n</a:t>
            </a:r>
            <a:r>
              <a:rPr sz="2450" spc="-65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215" dirty="0">
                <a:solidFill>
                  <a:srgbClr val="FFFFFF"/>
                </a:solidFill>
                <a:latin typeface="Lucida Sans"/>
                <a:cs typeface="Lucida Sans"/>
              </a:rPr>
              <a:t>3</a:t>
            </a:r>
            <a:r>
              <a:rPr sz="2450" spc="-145" dirty="0">
                <a:solidFill>
                  <a:srgbClr val="FFFFFF"/>
                </a:solidFill>
                <a:latin typeface="Lucida Sans"/>
                <a:cs typeface="Lucida Sans"/>
              </a:rPr>
              <a:t>6</a:t>
            </a:r>
            <a:r>
              <a:rPr sz="2450" spc="70" dirty="0">
                <a:solidFill>
                  <a:srgbClr val="FFFFFF"/>
                </a:solidFill>
                <a:latin typeface="Lucida Sans"/>
                <a:cs typeface="Lucida Sans"/>
              </a:rPr>
              <a:t>%</a:t>
            </a:r>
            <a:r>
              <a:rPr sz="24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Lucida Sans"/>
                <a:cs typeface="Lucida Sans"/>
              </a:rPr>
              <a:t>g</a:t>
            </a:r>
            <a:r>
              <a:rPr sz="2450" spc="-70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2450" spc="-200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2450" spc="30" dirty="0">
                <a:solidFill>
                  <a:srgbClr val="FFFFFF"/>
                </a:solidFill>
                <a:latin typeface="Lucida Sans"/>
                <a:cs typeface="Lucida Sans"/>
              </a:rPr>
              <a:t>w</a:t>
            </a:r>
            <a:r>
              <a:rPr sz="2450" spc="-70" dirty="0">
                <a:solidFill>
                  <a:srgbClr val="FFFFFF"/>
                </a:solidFill>
                <a:latin typeface="Lucida Sans"/>
                <a:cs typeface="Lucida Sans"/>
              </a:rPr>
              <a:t>t</a:t>
            </a:r>
            <a:r>
              <a:rPr sz="2450" spc="-180" dirty="0">
                <a:solidFill>
                  <a:srgbClr val="FFFFFF"/>
                </a:solidFill>
                <a:latin typeface="Lucida Sans"/>
                <a:cs typeface="Lucida Sans"/>
              </a:rPr>
              <a:t>h</a:t>
            </a:r>
            <a:r>
              <a:rPr sz="2450" spc="-185" dirty="0">
                <a:solidFill>
                  <a:srgbClr val="FFFFFF"/>
                </a:solidFill>
                <a:latin typeface="Lucida Sans"/>
                <a:cs typeface="Lucida Sans"/>
              </a:rPr>
              <a:t>.</a:t>
            </a:r>
            <a:endParaRPr sz="245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86817" y="3941788"/>
            <a:ext cx="57594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2</a:t>
            </a:r>
            <a:r>
              <a:rPr sz="3350" spc="-315" dirty="0">
                <a:latin typeface="Trebuchet MS"/>
                <a:cs typeface="Trebuchet MS"/>
              </a:rPr>
              <a:t>4</a:t>
            </a:r>
            <a:r>
              <a:rPr sz="3350" spc="-290" dirty="0">
                <a:latin typeface="Trebuchet MS"/>
                <a:cs typeface="Trebuchet MS"/>
              </a:rPr>
              <a:t>5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18399" y="2369047"/>
            <a:ext cx="56832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33</a:t>
            </a:r>
            <a:r>
              <a:rPr sz="3350" spc="-310" dirty="0">
                <a:latin typeface="Trebuchet MS"/>
                <a:cs typeface="Trebuchet MS"/>
              </a:rPr>
              <a:t>4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30290" y="8396820"/>
            <a:ext cx="69723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150" spc="32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150" spc="33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24384" y="8374066"/>
            <a:ext cx="63817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14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200" spc="35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200" spc="14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200" spc="-3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250980" y="5085917"/>
            <a:ext cx="2922905" cy="520700"/>
          </a:xfrm>
          <a:custGeom>
            <a:avLst/>
            <a:gdLst/>
            <a:ahLst/>
            <a:cxnLst/>
            <a:rect l="l" t="t" r="r" b="b"/>
            <a:pathLst>
              <a:path w="2922904" h="520700">
                <a:moveTo>
                  <a:pt x="166179" y="437146"/>
                </a:moveTo>
                <a:lnTo>
                  <a:pt x="163347" y="425678"/>
                </a:lnTo>
                <a:lnTo>
                  <a:pt x="156248" y="416217"/>
                </a:lnTo>
                <a:lnTo>
                  <a:pt x="146392" y="410362"/>
                </a:lnTo>
                <a:lnTo>
                  <a:pt x="135102" y="408609"/>
                </a:lnTo>
                <a:lnTo>
                  <a:pt x="123634" y="411441"/>
                </a:lnTo>
                <a:lnTo>
                  <a:pt x="69278" y="437692"/>
                </a:lnTo>
                <a:lnTo>
                  <a:pt x="16078" y="464680"/>
                </a:lnTo>
                <a:lnTo>
                  <a:pt x="0" y="493382"/>
                </a:lnTo>
                <a:lnTo>
                  <a:pt x="3111" y="504748"/>
                </a:lnTo>
                <a:lnTo>
                  <a:pt x="25387" y="520674"/>
                </a:lnTo>
                <a:lnTo>
                  <a:pt x="34378" y="520598"/>
                </a:lnTo>
                <a:lnTo>
                  <a:pt x="43180" y="517702"/>
                </a:lnTo>
                <a:lnTo>
                  <a:pt x="69900" y="504164"/>
                </a:lnTo>
                <a:lnTo>
                  <a:pt x="96431" y="490905"/>
                </a:lnTo>
                <a:lnTo>
                  <a:pt x="122821" y="477964"/>
                </a:lnTo>
                <a:lnTo>
                  <a:pt x="149110" y="465391"/>
                </a:lnTo>
                <a:lnTo>
                  <a:pt x="158572" y="458292"/>
                </a:lnTo>
                <a:lnTo>
                  <a:pt x="164426" y="448449"/>
                </a:lnTo>
                <a:lnTo>
                  <a:pt x="166179" y="437146"/>
                </a:lnTo>
                <a:close/>
              </a:path>
              <a:path w="2922904" h="520700">
                <a:moveTo>
                  <a:pt x="496303" y="305714"/>
                </a:moveTo>
                <a:lnTo>
                  <a:pt x="494817" y="293979"/>
                </a:lnTo>
                <a:lnTo>
                  <a:pt x="488797" y="283705"/>
                </a:lnTo>
                <a:lnTo>
                  <a:pt x="479704" y="276847"/>
                </a:lnTo>
                <a:lnTo>
                  <a:pt x="468706" y="273926"/>
                </a:lnTo>
                <a:lnTo>
                  <a:pt x="456996" y="275437"/>
                </a:lnTo>
                <a:lnTo>
                  <a:pt x="400342" y="295529"/>
                </a:lnTo>
                <a:lnTo>
                  <a:pt x="344195" y="316712"/>
                </a:lnTo>
                <a:lnTo>
                  <a:pt x="325208" y="343446"/>
                </a:lnTo>
                <a:lnTo>
                  <a:pt x="327152" y="355079"/>
                </a:lnTo>
                <a:lnTo>
                  <a:pt x="357352" y="374116"/>
                </a:lnTo>
                <a:lnTo>
                  <a:pt x="365531" y="372122"/>
                </a:lnTo>
                <a:lnTo>
                  <a:pt x="392963" y="361670"/>
                </a:lnTo>
                <a:lnTo>
                  <a:pt x="420636" y="351421"/>
                </a:lnTo>
                <a:lnTo>
                  <a:pt x="448437" y="341439"/>
                </a:lnTo>
                <a:lnTo>
                  <a:pt x="476262" y="331800"/>
                </a:lnTo>
                <a:lnTo>
                  <a:pt x="486460" y="325882"/>
                </a:lnTo>
                <a:lnTo>
                  <a:pt x="493318" y="316763"/>
                </a:lnTo>
                <a:lnTo>
                  <a:pt x="496303" y="305714"/>
                </a:lnTo>
                <a:close/>
              </a:path>
              <a:path w="2922904" h="520700">
                <a:moveTo>
                  <a:pt x="840397" y="214160"/>
                </a:moveTo>
                <a:lnTo>
                  <a:pt x="840308" y="202260"/>
                </a:lnTo>
                <a:lnTo>
                  <a:pt x="835583" y="191401"/>
                </a:lnTo>
                <a:lnTo>
                  <a:pt x="827430" y="183426"/>
                </a:lnTo>
                <a:lnTo>
                  <a:pt x="816889" y="179095"/>
                </a:lnTo>
                <a:lnTo>
                  <a:pt x="805002" y="179158"/>
                </a:lnTo>
                <a:lnTo>
                  <a:pt x="746480" y="192100"/>
                </a:lnTo>
                <a:lnTo>
                  <a:pt x="687705" y="206324"/>
                </a:lnTo>
                <a:lnTo>
                  <a:pt x="665568" y="230733"/>
                </a:lnTo>
                <a:lnTo>
                  <a:pt x="666127" y="242608"/>
                </a:lnTo>
                <a:lnTo>
                  <a:pt x="694918" y="265137"/>
                </a:lnTo>
                <a:lnTo>
                  <a:pt x="702411" y="264185"/>
                </a:lnTo>
                <a:lnTo>
                  <a:pt x="731037" y="257048"/>
                </a:lnTo>
                <a:lnTo>
                  <a:pt x="759777" y="250240"/>
                </a:lnTo>
                <a:lnTo>
                  <a:pt x="788517" y="243738"/>
                </a:lnTo>
                <a:lnTo>
                  <a:pt x="817206" y="237553"/>
                </a:lnTo>
                <a:lnTo>
                  <a:pt x="828154" y="232918"/>
                </a:lnTo>
                <a:lnTo>
                  <a:pt x="836117" y="224751"/>
                </a:lnTo>
                <a:lnTo>
                  <a:pt x="840397" y="214160"/>
                </a:lnTo>
                <a:close/>
              </a:path>
              <a:path w="2922904" h="520700">
                <a:moveTo>
                  <a:pt x="1194041" y="157327"/>
                </a:moveTo>
                <a:lnTo>
                  <a:pt x="1190866" y="145948"/>
                </a:lnTo>
                <a:lnTo>
                  <a:pt x="1183881" y="136944"/>
                </a:lnTo>
                <a:lnTo>
                  <a:pt x="1174089" y="131203"/>
                </a:lnTo>
                <a:lnTo>
                  <a:pt x="1162519" y="129616"/>
                </a:lnTo>
                <a:lnTo>
                  <a:pt x="1145159" y="130822"/>
                </a:lnTo>
                <a:lnTo>
                  <a:pt x="1107084" y="134073"/>
                </a:lnTo>
                <a:lnTo>
                  <a:pt x="1064475" y="138277"/>
                </a:lnTo>
                <a:lnTo>
                  <a:pt x="1022604" y="151879"/>
                </a:lnTo>
                <a:lnTo>
                  <a:pt x="1016342" y="173609"/>
                </a:lnTo>
                <a:lnTo>
                  <a:pt x="1017143" y="181165"/>
                </a:lnTo>
                <a:lnTo>
                  <a:pt x="1020838" y="187718"/>
                </a:lnTo>
                <a:lnTo>
                  <a:pt x="1032103" y="197904"/>
                </a:lnTo>
                <a:lnTo>
                  <a:pt x="1040460" y="200647"/>
                </a:lnTo>
                <a:lnTo>
                  <a:pt x="1049261" y="199783"/>
                </a:lnTo>
                <a:lnTo>
                  <a:pt x="1070635" y="197370"/>
                </a:lnTo>
                <a:lnTo>
                  <a:pt x="1091641" y="195160"/>
                </a:lnTo>
                <a:lnTo>
                  <a:pt x="1112215" y="193167"/>
                </a:lnTo>
                <a:lnTo>
                  <a:pt x="1132306" y="191401"/>
                </a:lnTo>
                <a:lnTo>
                  <a:pt x="1166329" y="188861"/>
                </a:lnTo>
                <a:lnTo>
                  <a:pt x="1177709" y="185686"/>
                </a:lnTo>
                <a:lnTo>
                  <a:pt x="1186713" y="178689"/>
                </a:lnTo>
                <a:lnTo>
                  <a:pt x="1192453" y="168897"/>
                </a:lnTo>
                <a:lnTo>
                  <a:pt x="1194041" y="157327"/>
                </a:lnTo>
                <a:close/>
              </a:path>
              <a:path w="2922904" h="520700">
                <a:moveTo>
                  <a:pt x="1550377" y="155689"/>
                </a:moveTo>
                <a:lnTo>
                  <a:pt x="1521040" y="125539"/>
                </a:lnTo>
                <a:lnTo>
                  <a:pt x="1402105" y="124345"/>
                </a:lnTo>
                <a:lnTo>
                  <a:pt x="1390497" y="126631"/>
                </a:lnTo>
                <a:lnTo>
                  <a:pt x="1380985" y="132930"/>
                </a:lnTo>
                <a:lnTo>
                  <a:pt x="1374559" y="142316"/>
                </a:lnTo>
                <a:lnTo>
                  <a:pt x="1372184" y="153873"/>
                </a:lnTo>
                <a:lnTo>
                  <a:pt x="1371790" y="162750"/>
                </a:lnTo>
                <a:lnTo>
                  <a:pt x="1375765" y="170764"/>
                </a:lnTo>
                <a:lnTo>
                  <a:pt x="1387030" y="180949"/>
                </a:lnTo>
                <a:lnTo>
                  <a:pt x="1393926" y="183972"/>
                </a:lnTo>
                <a:lnTo>
                  <a:pt x="1520228" y="185026"/>
                </a:lnTo>
                <a:lnTo>
                  <a:pt x="1531848" y="182727"/>
                </a:lnTo>
                <a:lnTo>
                  <a:pt x="1541386" y="176453"/>
                </a:lnTo>
                <a:lnTo>
                  <a:pt x="1547876" y="167132"/>
                </a:lnTo>
                <a:lnTo>
                  <a:pt x="1550377" y="155689"/>
                </a:lnTo>
                <a:close/>
              </a:path>
              <a:path w="2922904" h="520700">
                <a:moveTo>
                  <a:pt x="1907222" y="160134"/>
                </a:moveTo>
                <a:lnTo>
                  <a:pt x="1877885" y="129997"/>
                </a:lnTo>
                <a:lnTo>
                  <a:pt x="1758937" y="128371"/>
                </a:lnTo>
                <a:lnTo>
                  <a:pt x="1747316" y="130657"/>
                </a:lnTo>
                <a:lnTo>
                  <a:pt x="1737791" y="136931"/>
                </a:lnTo>
                <a:lnTo>
                  <a:pt x="1731289" y="146265"/>
                </a:lnTo>
                <a:lnTo>
                  <a:pt x="1728787" y="157695"/>
                </a:lnTo>
                <a:lnTo>
                  <a:pt x="1728609" y="166776"/>
                </a:lnTo>
                <a:lnTo>
                  <a:pt x="1732178" y="174815"/>
                </a:lnTo>
                <a:lnTo>
                  <a:pt x="1743659" y="185204"/>
                </a:lnTo>
                <a:lnTo>
                  <a:pt x="1750339" y="188023"/>
                </a:lnTo>
                <a:lnTo>
                  <a:pt x="1757921" y="188061"/>
                </a:lnTo>
                <a:lnTo>
                  <a:pt x="1877085" y="189471"/>
                </a:lnTo>
                <a:lnTo>
                  <a:pt x="1888693" y="187172"/>
                </a:lnTo>
                <a:lnTo>
                  <a:pt x="1898230" y="180898"/>
                </a:lnTo>
                <a:lnTo>
                  <a:pt x="1904720" y="171577"/>
                </a:lnTo>
                <a:lnTo>
                  <a:pt x="1907222" y="160134"/>
                </a:lnTo>
                <a:close/>
              </a:path>
              <a:path w="2922904" h="520700">
                <a:moveTo>
                  <a:pt x="2264003" y="163322"/>
                </a:moveTo>
                <a:lnTo>
                  <a:pt x="2234476" y="133400"/>
                </a:lnTo>
                <a:lnTo>
                  <a:pt x="2115337" y="132422"/>
                </a:lnTo>
                <a:lnTo>
                  <a:pt x="2103729" y="134708"/>
                </a:lnTo>
                <a:lnTo>
                  <a:pt x="2094217" y="141008"/>
                </a:lnTo>
                <a:lnTo>
                  <a:pt x="2087791" y="150393"/>
                </a:lnTo>
                <a:lnTo>
                  <a:pt x="2085416" y="161950"/>
                </a:lnTo>
                <a:lnTo>
                  <a:pt x="2085441" y="170802"/>
                </a:lnTo>
                <a:lnTo>
                  <a:pt x="2089200" y="178625"/>
                </a:lnTo>
                <a:lnTo>
                  <a:pt x="2100681" y="189001"/>
                </a:lnTo>
                <a:lnTo>
                  <a:pt x="2107361" y="191833"/>
                </a:lnTo>
                <a:lnTo>
                  <a:pt x="2234082" y="192849"/>
                </a:lnTo>
                <a:lnTo>
                  <a:pt x="2245690" y="190563"/>
                </a:lnTo>
                <a:lnTo>
                  <a:pt x="2255202" y="184264"/>
                </a:lnTo>
                <a:lnTo>
                  <a:pt x="2261641" y="174879"/>
                </a:lnTo>
                <a:lnTo>
                  <a:pt x="2264003" y="163322"/>
                </a:lnTo>
                <a:close/>
              </a:path>
              <a:path w="2922904" h="520700">
                <a:moveTo>
                  <a:pt x="2620746" y="165671"/>
                </a:moveTo>
                <a:lnTo>
                  <a:pt x="2591638" y="135724"/>
                </a:lnTo>
                <a:lnTo>
                  <a:pt x="2472525" y="135166"/>
                </a:lnTo>
                <a:lnTo>
                  <a:pt x="2460917" y="137452"/>
                </a:lnTo>
                <a:lnTo>
                  <a:pt x="2451404" y="143751"/>
                </a:lnTo>
                <a:lnTo>
                  <a:pt x="2444966" y="153136"/>
                </a:lnTo>
                <a:lnTo>
                  <a:pt x="2442603" y="164693"/>
                </a:lnTo>
                <a:lnTo>
                  <a:pt x="2442629" y="173545"/>
                </a:lnTo>
                <a:lnTo>
                  <a:pt x="2446388" y="181368"/>
                </a:lnTo>
                <a:lnTo>
                  <a:pt x="2457653" y="191554"/>
                </a:lnTo>
                <a:lnTo>
                  <a:pt x="2464549" y="194576"/>
                </a:lnTo>
                <a:lnTo>
                  <a:pt x="2590406" y="195224"/>
                </a:lnTo>
                <a:lnTo>
                  <a:pt x="2602077" y="192925"/>
                </a:lnTo>
                <a:lnTo>
                  <a:pt x="2611742" y="186613"/>
                </a:lnTo>
                <a:lnTo>
                  <a:pt x="2618308" y="177228"/>
                </a:lnTo>
                <a:lnTo>
                  <a:pt x="2620746" y="165671"/>
                </a:lnTo>
                <a:close/>
              </a:path>
              <a:path w="2922904" h="520700">
                <a:moveTo>
                  <a:pt x="2922384" y="174358"/>
                </a:moveTo>
                <a:lnTo>
                  <a:pt x="2661120" y="3873"/>
                </a:lnTo>
                <a:lnTo>
                  <a:pt x="2649956" y="0"/>
                </a:lnTo>
                <a:lnTo>
                  <a:pt x="2638564" y="685"/>
                </a:lnTo>
                <a:lnTo>
                  <a:pt x="2628239" y="5588"/>
                </a:lnTo>
                <a:lnTo>
                  <a:pt x="2620327" y="14351"/>
                </a:lnTo>
                <a:lnTo>
                  <a:pt x="2616517" y="25501"/>
                </a:lnTo>
                <a:lnTo>
                  <a:pt x="2617292" y="36906"/>
                </a:lnTo>
                <a:lnTo>
                  <a:pt x="2622219" y="47218"/>
                </a:lnTo>
                <a:lnTo>
                  <a:pt x="2630805" y="55143"/>
                </a:lnTo>
                <a:lnTo>
                  <a:pt x="2832976" y="173786"/>
                </a:lnTo>
                <a:lnTo>
                  <a:pt x="2629268" y="289382"/>
                </a:lnTo>
                <a:lnTo>
                  <a:pt x="2620416" y="297129"/>
                </a:lnTo>
                <a:lnTo>
                  <a:pt x="2615336" y="307340"/>
                </a:lnTo>
                <a:lnTo>
                  <a:pt x="2614472" y="318731"/>
                </a:lnTo>
                <a:lnTo>
                  <a:pt x="2618244" y="329984"/>
                </a:lnTo>
                <a:lnTo>
                  <a:pt x="2621457" y="335305"/>
                </a:lnTo>
                <a:lnTo>
                  <a:pt x="2623883" y="337502"/>
                </a:lnTo>
                <a:lnTo>
                  <a:pt x="2631617" y="342531"/>
                </a:lnTo>
                <a:lnTo>
                  <a:pt x="2640431" y="344944"/>
                </a:lnTo>
                <a:lnTo>
                  <a:pt x="2649677" y="344563"/>
                </a:lnTo>
                <a:lnTo>
                  <a:pt x="2907220" y="199986"/>
                </a:lnTo>
                <a:lnTo>
                  <a:pt x="2921266" y="182156"/>
                </a:lnTo>
                <a:lnTo>
                  <a:pt x="2922384" y="174358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52495" y="3275186"/>
            <a:ext cx="7085965" cy="527050"/>
          </a:xfrm>
          <a:custGeom>
            <a:avLst/>
            <a:gdLst/>
            <a:ahLst/>
            <a:cxnLst/>
            <a:rect l="l" t="t" r="r" b="b"/>
            <a:pathLst>
              <a:path w="7085965" h="527050">
                <a:moveTo>
                  <a:pt x="7004734" y="526466"/>
                </a:moveTo>
                <a:lnTo>
                  <a:pt x="0" y="526466"/>
                </a:lnTo>
                <a:lnTo>
                  <a:pt x="0" y="0"/>
                </a:lnTo>
                <a:lnTo>
                  <a:pt x="7004730" y="0"/>
                </a:lnTo>
                <a:lnTo>
                  <a:pt x="7010378" y="556"/>
                </a:lnTo>
                <a:lnTo>
                  <a:pt x="7052028" y="17808"/>
                </a:lnTo>
                <a:lnTo>
                  <a:pt x="7077097" y="48354"/>
                </a:lnTo>
                <a:lnTo>
                  <a:pt x="7085893" y="81163"/>
                </a:lnTo>
                <a:lnTo>
                  <a:pt x="7085893" y="445303"/>
                </a:lnTo>
                <a:lnTo>
                  <a:pt x="7074422" y="483117"/>
                </a:lnTo>
                <a:lnTo>
                  <a:pt x="7042543" y="514995"/>
                </a:lnTo>
                <a:lnTo>
                  <a:pt x="7004734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52495" y="3917218"/>
            <a:ext cx="6372225" cy="527050"/>
          </a:xfrm>
          <a:custGeom>
            <a:avLst/>
            <a:gdLst/>
            <a:ahLst/>
            <a:cxnLst/>
            <a:rect l="l" t="t" r="r" b="b"/>
            <a:pathLst>
              <a:path w="6372225" h="527050">
                <a:moveTo>
                  <a:pt x="6290649" y="526466"/>
                </a:moveTo>
                <a:lnTo>
                  <a:pt x="0" y="526466"/>
                </a:lnTo>
                <a:lnTo>
                  <a:pt x="0" y="0"/>
                </a:lnTo>
                <a:lnTo>
                  <a:pt x="6290648" y="0"/>
                </a:lnTo>
                <a:lnTo>
                  <a:pt x="6296297" y="556"/>
                </a:lnTo>
                <a:lnTo>
                  <a:pt x="6337947" y="17808"/>
                </a:lnTo>
                <a:lnTo>
                  <a:pt x="6363015" y="48354"/>
                </a:lnTo>
                <a:lnTo>
                  <a:pt x="6371811" y="81163"/>
                </a:lnTo>
                <a:lnTo>
                  <a:pt x="6371811" y="445303"/>
                </a:lnTo>
                <a:lnTo>
                  <a:pt x="6360339" y="483117"/>
                </a:lnTo>
                <a:lnTo>
                  <a:pt x="6328461" y="514995"/>
                </a:lnTo>
                <a:lnTo>
                  <a:pt x="6290649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52495" y="4559250"/>
            <a:ext cx="4858905" cy="527050"/>
          </a:xfrm>
          <a:custGeom>
            <a:avLst/>
            <a:gdLst/>
            <a:ahLst/>
            <a:cxnLst/>
            <a:rect l="l" t="t" r="r" b="b"/>
            <a:pathLst>
              <a:path w="4614544" h="527050">
                <a:moveTo>
                  <a:pt x="4532909" y="526466"/>
                </a:moveTo>
                <a:lnTo>
                  <a:pt x="0" y="526466"/>
                </a:lnTo>
                <a:lnTo>
                  <a:pt x="0" y="0"/>
                </a:lnTo>
                <a:lnTo>
                  <a:pt x="4532907" y="0"/>
                </a:lnTo>
                <a:lnTo>
                  <a:pt x="4538556" y="556"/>
                </a:lnTo>
                <a:lnTo>
                  <a:pt x="4580206" y="17808"/>
                </a:lnTo>
                <a:lnTo>
                  <a:pt x="4605274" y="48354"/>
                </a:lnTo>
                <a:lnTo>
                  <a:pt x="4614070" y="81163"/>
                </a:lnTo>
                <a:lnTo>
                  <a:pt x="4614070" y="445303"/>
                </a:lnTo>
                <a:lnTo>
                  <a:pt x="4602599" y="483117"/>
                </a:lnTo>
                <a:lnTo>
                  <a:pt x="4570721" y="514995"/>
                </a:lnTo>
                <a:lnTo>
                  <a:pt x="4532909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52495" y="5201283"/>
            <a:ext cx="1758314" cy="527050"/>
          </a:xfrm>
          <a:custGeom>
            <a:avLst/>
            <a:gdLst/>
            <a:ahLst/>
            <a:cxnLst/>
            <a:rect l="l" t="t" r="r" b="b"/>
            <a:pathLst>
              <a:path w="1758315" h="527050">
                <a:moveTo>
                  <a:pt x="1676577" y="526466"/>
                </a:moveTo>
                <a:lnTo>
                  <a:pt x="0" y="526466"/>
                </a:lnTo>
                <a:lnTo>
                  <a:pt x="0" y="0"/>
                </a:lnTo>
                <a:lnTo>
                  <a:pt x="1676577" y="0"/>
                </a:lnTo>
                <a:lnTo>
                  <a:pt x="1682226" y="556"/>
                </a:lnTo>
                <a:lnTo>
                  <a:pt x="1723876" y="17808"/>
                </a:lnTo>
                <a:lnTo>
                  <a:pt x="1748945" y="48354"/>
                </a:lnTo>
                <a:lnTo>
                  <a:pt x="1757740" y="81163"/>
                </a:lnTo>
                <a:lnTo>
                  <a:pt x="1757740" y="445303"/>
                </a:lnTo>
                <a:lnTo>
                  <a:pt x="1746269" y="483117"/>
                </a:lnTo>
                <a:lnTo>
                  <a:pt x="1714391" y="514995"/>
                </a:lnTo>
                <a:lnTo>
                  <a:pt x="1676577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2495" y="5843315"/>
            <a:ext cx="1483360" cy="527050"/>
          </a:xfrm>
          <a:custGeom>
            <a:avLst/>
            <a:gdLst/>
            <a:ahLst/>
            <a:cxnLst/>
            <a:rect l="l" t="t" r="r" b="b"/>
            <a:pathLst>
              <a:path w="1483359" h="527050">
                <a:moveTo>
                  <a:pt x="1401930" y="526466"/>
                </a:moveTo>
                <a:lnTo>
                  <a:pt x="0" y="526466"/>
                </a:lnTo>
                <a:lnTo>
                  <a:pt x="0" y="0"/>
                </a:lnTo>
                <a:lnTo>
                  <a:pt x="1401930" y="0"/>
                </a:lnTo>
                <a:lnTo>
                  <a:pt x="1407579" y="556"/>
                </a:lnTo>
                <a:lnTo>
                  <a:pt x="1449229" y="17808"/>
                </a:lnTo>
                <a:lnTo>
                  <a:pt x="1474298" y="48354"/>
                </a:lnTo>
                <a:lnTo>
                  <a:pt x="1483093" y="81162"/>
                </a:lnTo>
                <a:lnTo>
                  <a:pt x="1483093" y="445303"/>
                </a:lnTo>
                <a:lnTo>
                  <a:pt x="1471622" y="483117"/>
                </a:lnTo>
                <a:lnTo>
                  <a:pt x="1439744" y="514994"/>
                </a:lnTo>
                <a:lnTo>
                  <a:pt x="1401930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2495" y="6485347"/>
            <a:ext cx="494665" cy="527050"/>
          </a:xfrm>
          <a:custGeom>
            <a:avLst/>
            <a:gdLst/>
            <a:ahLst/>
            <a:cxnLst/>
            <a:rect l="l" t="t" r="r" b="b"/>
            <a:pathLst>
              <a:path w="494665" h="527050">
                <a:moveTo>
                  <a:pt x="413201" y="526466"/>
                </a:moveTo>
                <a:lnTo>
                  <a:pt x="0" y="526466"/>
                </a:lnTo>
                <a:lnTo>
                  <a:pt x="0" y="0"/>
                </a:lnTo>
                <a:lnTo>
                  <a:pt x="413201" y="0"/>
                </a:lnTo>
                <a:lnTo>
                  <a:pt x="451015" y="11470"/>
                </a:lnTo>
                <a:lnTo>
                  <a:pt x="482893" y="43348"/>
                </a:lnTo>
                <a:lnTo>
                  <a:pt x="494364" y="81162"/>
                </a:lnTo>
                <a:lnTo>
                  <a:pt x="494364" y="445302"/>
                </a:lnTo>
                <a:lnTo>
                  <a:pt x="482893" y="483117"/>
                </a:lnTo>
                <a:lnTo>
                  <a:pt x="451015" y="514995"/>
                </a:lnTo>
                <a:lnTo>
                  <a:pt x="413201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045" y="4227909"/>
            <a:ext cx="4236771" cy="27146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9345" y="1144284"/>
            <a:ext cx="16431894" cy="196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spc="-75" dirty="0">
                <a:solidFill>
                  <a:srgbClr val="FFFFFF"/>
                </a:solidFill>
                <a:latin typeface="Lucida Sans"/>
                <a:cs typeface="Lucida Sans"/>
              </a:rPr>
              <a:t>Provide </a:t>
            </a:r>
            <a:r>
              <a:rPr sz="2750" spc="15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2750" spc="-120" dirty="0">
                <a:solidFill>
                  <a:srgbClr val="FFFFFF"/>
                </a:solidFill>
                <a:latin typeface="Lucida Sans"/>
                <a:cs typeface="Lucida Sans"/>
              </a:rPr>
              <a:t>report with </a:t>
            </a:r>
            <a:r>
              <a:rPr sz="2750" spc="-135" dirty="0">
                <a:solidFill>
                  <a:srgbClr val="FFFFFF"/>
                </a:solidFill>
                <a:latin typeface="Lucida Sans"/>
                <a:cs typeface="Lucida Sans"/>
              </a:rPr>
              <a:t>all </a:t>
            </a:r>
            <a:r>
              <a:rPr sz="2750" spc="-12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750" spc="-185" dirty="0">
                <a:solidFill>
                  <a:srgbClr val="FFFFFF"/>
                </a:solidFill>
                <a:latin typeface="Lucida Sans"/>
                <a:cs typeface="Lucida Sans"/>
              </a:rPr>
              <a:t>unique </a:t>
            </a:r>
            <a:r>
              <a:rPr sz="2750" spc="-130" dirty="0">
                <a:solidFill>
                  <a:srgbClr val="FFFFFF"/>
                </a:solidFill>
                <a:latin typeface="Lucida Sans"/>
                <a:cs typeface="Lucida Sans"/>
              </a:rPr>
              <a:t>product </a:t>
            </a:r>
            <a:r>
              <a:rPr sz="2750" spc="-165" dirty="0">
                <a:solidFill>
                  <a:srgbClr val="FFFFFF"/>
                </a:solidFill>
                <a:latin typeface="Lucida Sans"/>
                <a:cs typeface="Lucida Sans"/>
              </a:rPr>
              <a:t>counts </a:t>
            </a:r>
            <a:r>
              <a:rPr sz="2750" spc="-90" dirty="0">
                <a:solidFill>
                  <a:srgbClr val="FFFFFF"/>
                </a:solidFill>
                <a:latin typeface="Lucida Sans"/>
                <a:cs typeface="Lucida Sans"/>
              </a:rPr>
              <a:t>for </a:t>
            </a:r>
            <a:r>
              <a:rPr sz="2750" spc="-65" dirty="0">
                <a:solidFill>
                  <a:srgbClr val="FFFFFF"/>
                </a:solidFill>
                <a:latin typeface="Lucida Sans"/>
                <a:cs typeface="Lucida Sans"/>
              </a:rPr>
              <a:t>each </a:t>
            </a:r>
            <a:r>
              <a:rPr sz="2750" spc="-180" dirty="0">
                <a:solidFill>
                  <a:srgbClr val="FFFFFF"/>
                </a:solidFill>
                <a:latin typeface="Lucida Sans"/>
                <a:cs typeface="Lucida Sans"/>
              </a:rPr>
              <a:t>segment </a:t>
            </a:r>
            <a:r>
              <a:rPr sz="2750" spc="-114" dirty="0">
                <a:solidFill>
                  <a:srgbClr val="FFFFFF"/>
                </a:solidFill>
                <a:latin typeface="Lucida Sans"/>
                <a:cs typeface="Lucida Sans"/>
              </a:rPr>
              <a:t>and 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sort </a:t>
            </a:r>
            <a:r>
              <a:rPr sz="2750" spc="-220" dirty="0">
                <a:solidFill>
                  <a:srgbClr val="FFFFFF"/>
                </a:solidFill>
                <a:latin typeface="Lucida Sans"/>
                <a:cs typeface="Lucida Sans"/>
              </a:rPr>
              <a:t>them in </a:t>
            </a:r>
            <a:r>
              <a:rPr sz="2750" spc="-135" dirty="0">
                <a:solidFill>
                  <a:srgbClr val="FFFFFF"/>
                </a:solidFill>
                <a:latin typeface="Lucida Sans"/>
                <a:cs typeface="Lucida Sans"/>
              </a:rPr>
              <a:t>descending </a:t>
            </a:r>
            <a:r>
              <a:rPr sz="2750" spc="-114" dirty="0">
                <a:solidFill>
                  <a:srgbClr val="FFFFFF"/>
                </a:solidFill>
                <a:latin typeface="Lucida Sans"/>
                <a:cs typeface="Lucida Sans"/>
              </a:rPr>
              <a:t>order </a:t>
            </a:r>
            <a:r>
              <a:rPr sz="2750" spc="-95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750" spc="-8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30" dirty="0">
                <a:solidFill>
                  <a:srgbClr val="FFFFFF"/>
                </a:solidFill>
                <a:latin typeface="Lucida Sans"/>
                <a:cs typeface="Lucida Sans"/>
              </a:rPr>
              <a:t>product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70" dirty="0">
                <a:solidFill>
                  <a:srgbClr val="FFFFFF"/>
                </a:solidFill>
                <a:latin typeface="Lucida Sans"/>
                <a:cs typeface="Lucida Sans"/>
              </a:rPr>
              <a:t>counts.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9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20" dirty="0">
                <a:solidFill>
                  <a:srgbClr val="FFFFFF"/>
                </a:solidFill>
                <a:latin typeface="Lucida Sans"/>
                <a:cs typeface="Lucida Sans"/>
              </a:rPr>
              <a:t>final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70" dirty="0">
                <a:solidFill>
                  <a:srgbClr val="FFFFFF"/>
                </a:solidFill>
                <a:latin typeface="Lucida Sans"/>
                <a:cs typeface="Lucida Sans"/>
              </a:rPr>
              <a:t>output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contains </a:t>
            </a:r>
            <a:r>
              <a:rPr sz="2750" spc="-210" dirty="0">
                <a:solidFill>
                  <a:srgbClr val="FFFFFF"/>
                </a:solidFill>
                <a:latin typeface="Lucida Sans"/>
                <a:cs typeface="Lucida Sans"/>
              </a:rPr>
              <a:t>2</a:t>
            </a:r>
            <a:r>
              <a:rPr sz="2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750" spc="-125" dirty="0">
                <a:solidFill>
                  <a:srgbClr val="FFFFFF"/>
                </a:solidFill>
                <a:latin typeface="Lucida Sans"/>
                <a:cs typeface="Lucida Sans"/>
              </a:rPr>
              <a:t>fields,</a:t>
            </a:r>
            <a:endParaRPr sz="2750" dirty="0">
              <a:latin typeface="Lucida Sans"/>
              <a:cs typeface="Lucida Sans"/>
            </a:endParaRPr>
          </a:p>
          <a:p>
            <a:pPr marL="12700" marR="14126844">
              <a:lnSpc>
                <a:spcPct val="115900"/>
              </a:lnSpc>
            </a:pPr>
            <a:r>
              <a:rPr sz="2750" spc="-180" dirty="0">
                <a:solidFill>
                  <a:srgbClr val="A6A6A6"/>
                </a:solidFill>
                <a:latin typeface="Lucida Sans"/>
                <a:cs typeface="Lucida Sans"/>
              </a:rPr>
              <a:t>segment </a:t>
            </a:r>
            <a:r>
              <a:rPr sz="2750" spc="-175" dirty="0">
                <a:solidFill>
                  <a:srgbClr val="A6A6A6"/>
                </a:solidFill>
                <a:latin typeface="Lucida Sans"/>
                <a:cs typeface="Lucida Sans"/>
              </a:rPr>
              <a:t> </a:t>
            </a:r>
            <a:r>
              <a:rPr sz="2750" spc="-170" dirty="0">
                <a:solidFill>
                  <a:srgbClr val="A6A6A6"/>
                </a:solidFill>
                <a:latin typeface="Lucida Sans"/>
                <a:cs typeface="Lucida Sans"/>
              </a:rPr>
              <a:t>p</a:t>
            </a:r>
            <a:r>
              <a:rPr sz="2750" spc="-80" dirty="0">
                <a:solidFill>
                  <a:srgbClr val="A6A6A6"/>
                </a:solidFill>
                <a:latin typeface="Lucida Sans"/>
                <a:cs typeface="Lucida Sans"/>
              </a:rPr>
              <a:t>r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50" spc="-130" dirty="0">
                <a:solidFill>
                  <a:srgbClr val="A6A6A6"/>
                </a:solidFill>
                <a:latin typeface="Lucida Sans"/>
                <a:cs typeface="Lucida Sans"/>
              </a:rPr>
              <a:t>d</a:t>
            </a:r>
            <a:r>
              <a:rPr sz="2750" spc="-225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50" spc="-5" dirty="0">
                <a:solidFill>
                  <a:srgbClr val="A6A6A6"/>
                </a:solidFill>
                <a:latin typeface="Lucida Sans"/>
                <a:cs typeface="Lucida Sans"/>
              </a:rPr>
              <a:t>c</a:t>
            </a:r>
            <a:r>
              <a:rPr sz="2750" spc="-85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r>
              <a:rPr sz="2750" spc="265" dirty="0">
                <a:solidFill>
                  <a:srgbClr val="A6A6A6"/>
                </a:solidFill>
                <a:latin typeface="Lucida Sans"/>
                <a:cs typeface="Lucida Sans"/>
              </a:rPr>
              <a:t>_</a:t>
            </a:r>
            <a:r>
              <a:rPr sz="2750" spc="-5" dirty="0">
                <a:solidFill>
                  <a:srgbClr val="A6A6A6"/>
                </a:solidFill>
                <a:latin typeface="Lucida Sans"/>
                <a:cs typeface="Lucida Sans"/>
              </a:rPr>
              <a:t>c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o</a:t>
            </a:r>
            <a:r>
              <a:rPr sz="2750" spc="-225" dirty="0">
                <a:solidFill>
                  <a:srgbClr val="A6A6A6"/>
                </a:solidFill>
                <a:latin typeface="Lucida Sans"/>
                <a:cs typeface="Lucida Sans"/>
              </a:rPr>
              <a:t>u</a:t>
            </a:r>
            <a:r>
              <a:rPr sz="2750" spc="-229" dirty="0">
                <a:solidFill>
                  <a:srgbClr val="A6A6A6"/>
                </a:solidFill>
                <a:latin typeface="Lucida Sans"/>
                <a:cs typeface="Lucida Sans"/>
              </a:rPr>
              <a:t>n</a:t>
            </a:r>
            <a:r>
              <a:rPr sz="2750" spc="-80" dirty="0">
                <a:solidFill>
                  <a:srgbClr val="A6A6A6"/>
                </a:solidFill>
                <a:latin typeface="Lucida Sans"/>
                <a:cs typeface="Lucida Sans"/>
              </a:rPr>
              <a:t>t</a:t>
            </a:r>
            <a:endParaRPr sz="2750" dirty="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1730" y="479662"/>
            <a:ext cx="1892870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  <a:latin typeface="Trebuchet MS"/>
                <a:cs typeface="Trebuchet MS"/>
              </a:rPr>
              <a:t>R</a:t>
            </a:r>
            <a:r>
              <a:rPr sz="3750" spc="-590" dirty="0">
                <a:solidFill>
                  <a:srgbClr val="FFD32D"/>
                </a:solidFill>
                <a:latin typeface="Trebuchet MS"/>
                <a:cs typeface="Trebuchet MS"/>
              </a:rPr>
              <a:t>E</a:t>
            </a:r>
            <a:r>
              <a:rPr sz="3750" spc="-695" dirty="0">
                <a:solidFill>
                  <a:srgbClr val="FFD32D"/>
                </a:solidFill>
                <a:latin typeface="Trebuchet MS"/>
                <a:cs typeface="Trebuchet MS"/>
              </a:rPr>
              <a:t>Q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590" dirty="0">
                <a:solidFill>
                  <a:srgbClr val="FFD32D"/>
                </a:solidFill>
                <a:latin typeface="Trebuchet MS"/>
                <a:cs typeface="Trebuchet MS"/>
              </a:rPr>
              <a:t>E</a:t>
            </a:r>
            <a:r>
              <a:rPr sz="3750" spc="-305" dirty="0">
                <a:solidFill>
                  <a:srgbClr val="FFD32D"/>
                </a:solidFill>
                <a:latin typeface="Trebuchet MS"/>
                <a:cs typeface="Trebuchet MS"/>
              </a:rPr>
              <a:t>S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285" dirty="0">
                <a:solidFill>
                  <a:srgbClr val="FFD32D"/>
                </a:solidFill>
                <a:latin typeface="Trebuchet MS"/>
                <a:cs typeface="Trebuchet MS"/>
              </a:rPr>
              <a:t> </a:t>
            </a:r>
            <a:r>
              <a:rPr lang="en-US" sz="3750" spc="-285" dirty="0">
                <a:solidFill>
                  <a:srgbClr val="FFD32D"/>
                </a:solidFill>
                <a:latin typeface="Trebuchet MS"/>
                <a:cs typeface="Trebuchet MS"/>
              </a:rPr>
              <a:t> </a:t>
            </a: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3</a:t>
            </a:r>
            <a:endParaRPr sz="3750" dirty="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242" y="8456121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242" y="8941896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242" y="9427671"/>
            <a:ext cx="76200" cy="76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1492" y="3440261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492" y="7420656"/>
            <a:ext cx="15497810" cy="219456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220979" marR="5080">
              <a:lnSpc>
                <a:spcPts val="3820"/>
              </a:lnSpc>
              <a:spcBef>
                <a:spcPts val="110"/>
              </a:spcBef>
            </a:pP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Atliq </a:t>
            </a:r>
            <a:r>
              <a:rPr sz="2350" spc="-35" dirty="0">
                <a:solidFill>
                  <a:srgbClr val="FFFFFF"/>
                </a:solidFill>
                <a:latin typeface="Lucida Sans"/>
                <a:cs typeface="Lucida Sans"/>
              </a:rPr>
              <a:t>Hardware 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presents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an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extensive </a:t>
            </a:r>
            <a:r>
              <a:rPr sz="2350" spc="-15" dirty="0">
                <a:solidFill>
                  <a:srgbClr val="FFFFFF"/>
                </a:solidFill>
                <a:latin typeface="Lucida Sans"/>
                <a:cs typeface="Lucida Sans"/>
              </a:rPr>
              <a:t>array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of 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products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across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Notebook,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Peripherals,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and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Accessories 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sectors. </a:t>
            </a:r>
            <a:r>
              <a:rPr sz="2350" spc="-7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There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85" dirty="0">
                <a:solidFill>
                  <a:srgbClr val="FFFFFF"/>
                </a:solidFill>
                <a:latin typeface="Lucida Sans"/>
                <a:cs typeface="Lucida Sans"/>
              </a:rPr>
              <a:t>is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Lucida Sans"/>
                <a:cs typeface="Lucida Sans"/>
              </a:rPr>
              <a:t>strategic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need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5" dirty="0">
                <a:solidFill>
                  <a:srgbClr val="FFFFFF"/>
                </a:solidFill>
                <a:latin typeface="Lucida Sans"/>
                <a:cs typeface="Lucida Sans"/>
              </a:rPr>
              <a:t>broaden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product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portfolio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within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25" dirty="0">
                <a:solidFill>
                  <a:srgbClr val="FFFFFF"/>
                </a:solidFill>
                <a:latin typeface="Lucida Sans"/>
                <a:cs typeface="Lucida Sans"/>
              </a:rPr>
              <a:t>desktop,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networking,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90" dirty="0">
                <a:solidFill>
                  <a:srgbClr val="FFFFFF"/>
                </a:solidFill>
                <a:latin typeface="Lucida Sans"/>
                <a:cs typeface="Lucida Sans"/>
              </a:rPr>
              <a:t>storage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50" dirty="0">
                <a:solidFill>
                  <a:srgbClr val="FFFFFF"/>
                </a:solidFill>
                <a:latin typeface="Lucida Sans"/>
                <a:cs typeface="Lucida Sans"/>
              </a:rPr>
              <a:t>markets.</a:t>
            </a:r>
            <a:endParaRPr sz="235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715"/>
              </a:spcBef>
            </a:pPr>
            <a:r>
              <a:rPr sz="2350" spc="-225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address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this,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Atliq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Lucida Sans"/>
                <a:cs typeface="Lucida Sans"/>
              </a:rPr>
              <a:t>Hardware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has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0" dirty="0">
                <a:solidFill>
                  <a:srgbClr val="FFFFFF"/>
                </a:solidFill>
                <a:latin typeface="Lucida Sans"/>
                <a:cs typeface="Lucida Sans"/>
              </a:rPr>
              <a:t>opportunity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35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introduce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Lucida Sans"/>
                <a:cs typeface="Lucida Sans"/>
              </a:rPr>
              <a:t>Trending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Products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90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10" dirty="0">
                <a:solidFill>
                  <a:srgbClr val="FFFFFF"/>
                </a:solidFill>
                <a:latin typeface="Lucida Sans"/>
                <a:cs typeface="Lucida Sans"/>
              </a:rPr>
              <a:t>these</a:t>
            </a:r>
            <a:r>
              <a:rPr sz="2350" spc="-1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Lucida Sans"/>
                <a:cs typeface="Lucida Sans"/>
              </a:rPr>
              <a:t>specific</a:t>
            </a:r>
            <a:r>
              <a:rPr sz="235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350" spc="-150" dirty="0">
                <a:solidFill>
                  <a:srgbClr val="FFFFFF"/>
                </a:solidFill>
                <a:latin typeface="Lucida Sans"/>
                <a:cs typeface="Lucida Sans"/>
              </a:rPr>
              <a:t>markets.</a:t>
            </a:r>
            <a:endParaRPr sz="2350"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13116" y="3342107"/>
            <a:ext cx="330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</a:t>
            </a: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04576" y="3989331"/>
            <a:ext cx="313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11</a:t>
            </a:r>
            <a:r>
              <a:rPr sz="2000" spc="-130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76354" y="4631828"/>
            <a:ext cx="2501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40" dirty="0">
                <a:latin typeface="Trebuchet MS"/>
                <a:cs typeface="Trebuchet MS"/>
              </a:rPr>
              <a:t>8</a:t>
            </a:r>
            <a:r>
              <a:rPr sz="2000" spc="-195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44502" y="5276257"/>
            <a:ext cx="2374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5" dirty="0">
                <a:latin typeface="Trebuchet MS"/>
                <a:cs typeface="Trebuchet MS"/>
              </a:rPr>
              <a:t>3</a:t>
            </a:r>
            <a:r>
              <a:rPr sz="2000" spc="-215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84410" y="5917599"/>
            <a:ext cx="2228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335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42989" y="6565974"/>
            <a:ext cx="139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5268" y="3350110"/>
            <a:ext cx="1360805" cy="292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300" spc="-345" dirty="0">
                <a:solidFill>
                  <a:srgbClr val="FFFFFF"/>
                </a:solidFill>
                <a:latin typeface="Trebuchet MS"/>
                <a:cs typeface="Trebuchet MS"/>
              </a:rPr>
              <a:t>NOTEBOOK</a:t>
            </a:r>
            <a:endParaRPr sz="2300" dirty="0">
              <a:latin typeface="Trebuchet MS"/>
              <a:cs typeface="Trebuchet MS"/>
            </a:endParaRPr>
          </a:p>
          <a:p>
            <a:pPr marL="12700" marR="5080" indent="25400" algn="r">
              <a:lnSpc>
                <a:spcPct val="182100"/>
              </a:lnSpc>
            </a:pP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8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00" dirty="0">
              <a:latin typeface="Trebuchet MS"/>
              <a:cs typeface="Trebuchet MS"/>
            </a:endParaRPr>
          </a:p>
          <a:p>
            <a:pPr marL="463550" marR="5080" indent="-17780" algn="r">
              <a:lnSpc>
                <a:spcPct val="182100"/>
              </a:lnSpc>
            </a:pPr>
            <a:r>
              <a:rPr sz="2300" spc="-3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5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spc="-3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46396" y="6540984"/>
            <a:ext cx="13893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20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D32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1203</Words>
  <Application>Microsoft Office PowerPoint</Application>
  <PresentationFormat>Custom</PresentationFormat>
  <Paragraphs>208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</vt:lpstr>
      <vt:lpstr>Lucida Sans</vt:lpstr>
      <vt:lpstr>Tahoma</vt:lpstr>
      <vt:lpstr>Times New Roman</vt:lpstr>
      <vt:lpstr>Trebuchet MS</vt:lpstr>
      <vt:lpstr>Office Theme</vt:lpstr>
      <vt:lpstr>CONSUMER GOODS AD-HOC INSIGHTS</vt:lpstr>
      <vt:lpstr>Objectives</vt:lpstr>
      <vt:lpstr>Atliq Hardawares Market</vt:lpstr>
      <vt:lpstr>Atliq Hardawares Product Line</vt:lpstr>
      <vt:lpstr>INPUT DATA</vt:lpstr>
      <vt:lpstr>PowerPoint Presentation</vt:lpstr>
      <vt:lpstr>REQUEST 1 Provide the list of markets in which customer "Atliq Exclusive"  operates its business in the APAC region.</vt:lpstr>
      <vt:lpstr>REQUEST  2</vt:lpstr>
      <vt:lpstr>REQUEST  3</vt:lpstr>
      <vt:lpstr>REQUEST 4</vt:lpstr>
      <vt:lpstr>REQUEST 5</vt:lpstr>
      <vt:lpstr>REQUEST 6</vt:lpstr>
      <vt:lpstr>REQUEST 7</vt:lpstr>
      <vt:lpstr>PowerPoint Presentation</vt:lpstr>
      <vt:lpstr>REQUEST 8</vt:lpstr>
      <vt:lpstr>REQUEST 9</vt:lpstr>
      <vt:lpstr>REQUEST 10</vt:lpstr>
      <vt:lpstr>PowerPoint Presentation</vt:lpstr>
      <vt:lpstr>Recommendations for enhancing Atliq's sales  performance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SQL Project</dc:title>
  <dc:creator>Srinath</dc:creator>
  <cp:keywords>DAFz74QncrU,BAFz4buF7bI</cp:keywords>
  <cp:lastModifiedBy>Tiyasha Paul</cp:lastModifiedBy>
  <cp:revision>4</cp:revision>
  <dcterms:created xsi:type="dcterms:W3CDTF">2024-02-07T19:39:02Z</dcterms:created>
  <dcterms:modified xsi:type="dcterms:W3CDTF">2024-02-08T12:58:55Z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2023-11-13T00:00:00Z</vt:filetime>
  </property>
  <property fmtid="{D5CDD505-2E9C-101B-9397-08002B2CF9AE}" pid="3" name="Creator">
    <vt:lpwstr>Canva</vt:lpwstr>
  </property>
  <property fmtid="{D5CDD505-2E9C-101B-9397-08002B2CF9AE}" pid="4" name="LastSaved">
    <vt:filetime>2024-02-07T00:00:00Z</vt:filetime>
  </property>
</Properties>
</file>